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theme/theme2.xml" ContentType="application/vnd.openxmlformats-officedocument.theme+xml"/>
  <Override PartName="/ppt/media/image13.jpeg" ContentType="image/jpeg"/>
  <Override PartName="/ppt/notesSlides/notesSlide1.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media/media1.mp4" ContentType="video/unknown"/>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929292"/>
        </a:fontRef>
        <a:srgbClr val="929292"/>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929292"/>
        </a:fontRef>
        <a:srgbClr val="929292"/>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n" i="off">
        <a:fontRef idx="min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n" i="off">
        <a:fontRef idx="min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6EB3882-3A09-4168-BC08-BBB8F88DED16}" styleName="">
    <a:tblBg/>
    <a:wholeTbl>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929292"/>
        </a:fontRef>
        <a:srgbClr val="929292"/>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21FE249C-A904-423A-9C1C-85DA5342535C}" styleName="">
    <a:tblBg/>
    <a:wholeTbl>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929292"/>
        </a:fontRef>
        <a:srgbClr val="929292"/>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929292"/>
        </a:fontRef>
        <a:srgbClr val="929292"/>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05B3CCE-A759-46D9-BF7D-333AC1519619}"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17856683-E784-4F2A-AD86-844B1DF5A2A6}"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31" name="Shape 531"/>
          <p:cNvSpPr/>
          <p:nvPr>
            <p:ph type="sldImg"/>
          </p:nvPr>
        </p:nvSpPr>
        <p:spPr>
          <a:xfrm>
            <a:off x="1143000" y="685800"/>
            <a:ext cx="4572000" cy="3429000"/>
          </a:xfrm>
          <a:prstGeom prst="rect">
            <a:avLst/>
          </a:prstGeom>
        </p:spPr>
        <p:txBody>
          <a:bodyPr/>
          <a:lstStyle/>
          <a:p>
            <a:pPr/>
          </a:p>
        </p:txBody>
      </p:sp>
      <p:sp>
        <p:nvSpPr>
          <p:cNvPr id="532" name="Shape 53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r>
              <a:t>On the maintenance aspect one key element of transfert is the company we will</a:t>
            </a:r>
          </a:p>
          <a:p>
            <a:pPr/>
            <a:r>
              <a:t>create in 2013.</a:t>
            </a:r>
          </a:p>
          <a:p>
            <a:pPr/>
          </a:p>
          <a:p>
            <a:pPr/>
            <a:r>
              <a:t>Synectique is focusing on Information Systems languages.</a:t>
            </a:r>
          </a:p>
          <a:p>
            <a:pPr/>
          </a:p>
          <a:p>
            <a:pPr/>
            <a:r>
              <a:t>It offers dedicated tools to support decision making. </a:t>
            </a:r>
          </a:p>
          <a:p>
            <a:pPr/>
          </a:p>
          <a:p>
            <a:pPr/>
            <a:r>
              <a:t>It won an OSEO emergence prize and we got some first large clients.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hape 912"/>
          <p:cNvSpPr/>
          <p:nvPr>
            <p:ph type="sldImg"/>
          </p:nvPr>
        </p:nvSpPr>
        <p:spPr>
          <a:prstGeom prst="rect">
            <a:avLst/>
          </a:prstGeom>
        </p:spPr>
        <p:txBody>
          <a:bodyPr/>
          <a:lstStyle/>
          <a:p>
            <a:pPr/>
          </a:p>
        </p:txBody>
      </p:sp>
      <p:sp>
        <p:nvSpPr>
          <p:cNvPr id="913" name="Shape 913"/>
          <p:cNvSpPr/>
          <p:nvPr>
            <p:ph type="body" sz="quarter" idx="1"/>
          </p:nvPr>
        </p:nvSpPr>
        <p:spPr>
          <a:prstGeom prst="rect">
            <a:avLst/>
          </a:prstGeom>
        </p:spPr>
        <p:txBody>
          <a:bodyPr/>
          <a:lstStyle/>
          <a:p>
            <a:pPr defTabSz="584200"/>
            <a:r>
              <a:t>The top part of the debugger has the parser stack and potential actions. When you select either a node or token in the parser stack, the text in the input pane is highlighted. It should also update the possible actions list, but I haven’t implemented that yet — only the top of stack’s actions are currently displayed. If the parser is a glr parser, then it shows the glr list of all the potential parses. It should allow the user to select a different potential parse and see the stack for that parse, but that hasn’t been implemented yet. The scanner table only displays items when the debugger is in the middle of scanning the next token. Finally, I attached the normal debugger’s stack and source panes at the bottom so that you can do normal step/send debugger. </a:t>
            </a:r>
          </a:p>
          <a:p>
            <a:pPr defTabSz="584200"/>
          </a:p>
          <a:p>
            <a:pPr defTabSz="584200"/>
            <a:r>
              <a:t>I implemented some step actions. The “Through Action” steps through the next shift/reduce/accept action. “Into Reduce” steps until a reduce method is run. The reduce methods are one place where a user can have code that isn’t automatically generated so I wanted to make it easy to step to their code. “Next Token” steps until we get another token from the scanner. Both the “Step to Cursor” and “Step Next Character”  step in the scanner until some position is hit. </a:t>
            </a:r>
          </a:p>
          <a:p>
            <a:pPr defTabSz="584200"/>
          </a:p>
          <a:p>
            <a:pPr defTabSz="584200"/>
            <a:r>
              <a:t>Both of the step actions can be slow when you are parsing a large file. I’d like to be able to run the code at normal speed, but insert a breakpoint (or something similar) that would break the code when the position is met. For example, in the step actions, I could just check at the end of executing SmaCCScanner&gt;&gt;step method if the position is at the desired location. Since the position only changes during the execution of this method, I don’t need to keep checking the condition while executing any other code.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sque_PPT">
    <p:spTree>
      <p:nvGrpSpPr>
        <p:cNvPr id="1" name=""/>
        <p:cNvGrpSpPr/>
        <p:nvPr/>
      </p:nvGrpSpPr>
      <p:grpSpPr>
        <a:xfrm>
          <a:off x="0" y="0"/>
          <a:ext cx="0" cy="0"/>
          <a:chOff x="0" y="0"/>
          <a:chExt cx="0" cy="0"/>
        </a:xfrm>
      </p:grpSpPr>
      <p:sp>
        <p:nvSpPr>
          <p:cNvPr id="13" name="Title Text"/>
          <p:cNvSpPr txBox="1"/>
          <p:nvPr>
            <p:ph type="title"/>
          </p:nvPr>
        </p:nvSpPr>
        <p:spPr>
          <a:prstGeom prst="rect">
            <a:avLst/>
          </a:prstGeom>
        </p:spPr>
        <p:txBody>
          <a:bodyPr/>
          <a:lstStyle/>
          <a:p>
            <a:pPr/>
            <a:r>
              <a:t>Title Text</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e et chapitre rouge copy">
    <p:spTree>
      <p:nvGrpSpPr>
        <p:cNvPr id="1" name=""/>
        <p:cNvGrpSpPr/>
        <p:nvPr/>
      </p:nvGrpSpPr>
      <p:grpSpPr>
        <a:xfrm>
          <a:off x="0" y="0"/>
          <a:ext cx="0" cy="0"/>
          <a:chOff x="0" y="0"/>
          <a:chExt cx="0" cy="0"/>
        </a:xfrm>
      </p:grpSpPr>
      <p:pic>
        <p:nvPicPr>
          <p:cNvPr id="112" name="bandeau_texte_rouge.jpg" descr="bandeau_texte_rouge.jpg"/>
          <p:cNvPicPr>
            <a:picLocks noChangeAspect="0"/>
          </p:cNvPicPr>
          <p:nvPr/>
        </p:nvPicPr>
        <p:blipFill>
          <a:blip r:embed="rId2">
            <a:extLst/>
          </a:blip>
          <a:stretch>
            <a:fillRect/>
          </a:stretch>
        </p:blipFill>
        <p:spPr>
          <a:xfrm>
            <a:off x="0" y="8216900"/>
            <a:ext cx="13004800" cy="1536701"/>
          </a:xfrm>
          <a:prstGeom prst="rect">
            <a:avLst/>
          </a:prstGeom>
          <a:ln w="12700">
            <a:miter lim="400000"/>
          </a:ln>
        </p:spPr>
      </p:pic>
      <p:sp>
        <p:nvSpPr>
          <p:cNvPr id="113" name="Title Text"/>
          <p:cNvSpPr txBox="1"/>
          <p:nvPr>
            <p:ph type="title"/>
          </p:nvPr>
        </p:nvSpPr>
        <p:spPr>
          <a:xfrm>
            <a:off x="1263909" y="248586"/>
            <a:ext cx="10724446" cy="2135859"/>
          </a:xfrm>
          <a:prstGeom prst="rect">
            <a:avLst/>
          </a:prstGeom>
        </p:spPr>
        <p:txBody>
          <a:bodyPr/>
          <a:lstStyle>
            <a:lvl1pPr>
              <a:defRPr sz="5000">
                <a:solidFill>
                  <a:srgbClr val="E92221"/>
                </a:solidFill>
                <a:uFill>
                  <a:solidFill>
                    <a:srgbClr val="E92221"/>
                  </a:solidFill>
                </a:uFill>
              </a:defRPr>
            </a:lvl1pPr>
          </a:lstStyle>
          <a:p>
            <a:pPr/>
            <a:r>
              <a:t>Title Text</a:t>
            </a:r>
          </a:p>
        </p:txBody>
      </p:sp>
      <p:pic>
        <p:nvPicPr>
          <p:cNvPr id="114" name="Screen Shot 2018-11-30 at 14.41.40.png" descr="Screen Shot 2018-11-30 at 14.41.40.png"/>
          <p:cNvPicPr>
            <a:picLocks noChangeAspect="1"/>
          </p:cNvPicPr>
          <p:nvPr/>
        </p:nvPicPr>
        <p:blipFill>
          <a:blip r:embed="rId3">
            <a:extLst/>
          </a:blip>
          <a:stretch>
            <a:fillRect/>
          </a:stretch>
        </p:blipFill>
        <p:spPr>
          <a:xfrm>
            <a:off x="12449472" y="9186763"/>
            <a:ext cx="495301" cy="533401"/>
          </a:xfrm>
          <a:prstGeom prst="rect">
            <a:avLst/>
          </a:prstGeom>
        </p:spPr>
      </p:pic>
      <p:sp>
        <p:nvSpPr>
          <p:cNvPr id="115" name="Slide Number"/>
          <p:cNvSpPr txBox="1"/>
          <p:nvPr>
            <p:ph type="sldNum" sz="quarter" idx="2"/>
          </p:nvPr>
        </p:nvSpPr>
        <p:spPr>
          <a:xfrm>
            <a:off x="12521350" y="9220200"/>
            <a:ext cx="382700" cy="373106"/>
          </a:xfrm>
          <a:prstGeom prst="rect">
            <a:avLst/>
          </a:prstGeom>
        </p:spPr>
        <p:txBody>
          <a:bodyPr/>
          <a:lstStyle>
            <a:lvl1pPr>
              <a:defRPr sz="19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2" name="Slide Number"/>
          <p:cNvSpPr txBox="1"/>
          <p:nvPr>
            <p:ph type="sldNum" sz="quarter" idx="2"/>
          </p:nvPr>
        </p:nvSpPr>
        <p:spPr>
          <a:xfrm>
            <a:off x="6337553" y="9300971"/>
            <a:ext cx="313437" cy="338837"/>
          </a:xfrm>
          <a:prstGeom prst="rect">
            <a:avLst/>
          </a:prstGeom>
        </p:spPr>
        <p:txBody>
          <a:bodyPr lIns="48767" tIns="48767" rIns="48767" bIns="48767" anchor="b"/>
          <a:lstStyle>
            <a:lvl1pPr defTabSz="585216">
              <a:defRPr sz="16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Title Text"/>
          <p:cNvSpPr txBox="1"/>
          <p:nvPr>
            <p:ph type="title"/>
          </p:nvPr>
        </p:nvSpPr>
        <p:spPr>
          <a:xfrm>
            <a:off x="785706" y="3962400"/>
            <a:ext cx="11433388" cy="1828800"/>
          </a:xfrm>
          <a:prstGeom prst="rect">
            <a:avLst/>
          </a:prstGeom>
        </p:spPr>
        <p:txBody>
          <a:bodyPr lIns="27093" tIns="27093" rIns="27093" bIns="27093"/>
          <a:lstStyle>
            <a:lvl1pPr defTabSz="587022">
              <a:defRPr b="0" sz="70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stStyle>
          <a:p>
            <a:pPr/>
            <a:r>
              <a:t>Title Text</a:t>
            </a:r>
          </a:p>
        </p:txBody>
      </p:sp>
      <p:sp>
        <p:nvSpPr>
          <p:cNvPr id="130" name="Slide Number"/>
          <p:cNvSpPr txBox="1"/>
          <p:nvPr>
            <p:ph type="sldNum" sz="quarter" idx="2"/>
          </p:nvPr>
        </p:nvSpPr>
        <p:spPr>
          <a:xfrm>
            <a:off x="12611879" y="8199307"/>
            <a:ext cx="236357" cy="240267"/>
          </a:xfrm>
          <a:prstGeom prst="rect">
            <a:avLst/>
          </a:prstGeom>
        </p:spPr>
        <p:txBody>
          <a:bodyPr lIns="27093" tIns="27093" rIns="27093" bIns="27093" anchor="b"/>
          <a:lstStyle>
            <a:lvl1pPr algn="r" defTabSz="587022">
              <a:defRPr b="1" sz="1200">
                <a:solidFill>
                  <a:srgbClr val="FFFFFF">
                    <a:alpha val="70000"/>
                  </a:srgbClr>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 name="Title Text"/>
          <p:cNvSpPr txBox="1"/>
          <p:nvPr>
            <p:ph type="title"/>
          </p:nvPr>
        </p:nvSpPr>
        <p:spPr>
          <a:xfrm>
            <a:off x="785706" y="1408853"/>
            <a:ext cx="11433388" cy="1828801"/>
          </a:xfrm>
          <a:prstGeom prst="rect">
            <a:avLst/>
          </a:prstGeom>
        </p:spPr>
        <p:txBody>
          <a:bodyPr lIns="27093" tIns="27093" rIns="27093" bIns="27093"/>
          <a:lstStyle>
            <a:lvl1pPr defTabSz="587022">
              <a:defRPr b="0" sz="70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stStyle>
          <a:p>
            <a:pPr/>
            <a:r>
              <a:t>Title Text</a:t>
            </a:r>
          </a:p>
        </p:txBody>
      </p:sp>
      <p:sp>
        <p:nvSpPr>
          <p:cNvPr id="138" name="Body Level One…"/>
          <p:cNvSpPr txBox="1"/>
          <p:nvPr>
            <p:ph type="body" sz="half" idx="1"/>
          </p:nvPr>
        </p:nvSpPr>
        <p:spPr>
          <a:xfrm>
            <a:off x="785706" y="3298613"/>
            <a:ext cx="11433388" cy="4287521"/>
          </a:xfrm>
          <a:prstGeom prst="rect">
            <a:avLst/>
          </a:prstGeom>
        </p:spPr>
        <p:txBody>
          <a:bodyPr lIns="27093" tIns="27093" rIns="27093" bIns="27093" anchor="ctr"/>
          <a:lstStyle>
            <a:lvl1pPr marL="276352" indent="-276352" defTabSz="587022">
              <a:lnSpc>
                <a:spcPct val="100000"/>
              </a:lnSpc>
              <a:spcBef>
                <a:spcPts val="2400"/>
              </a:spcBef>
              <a:buSzPct val="30000"/>
              <a:buBlip>
                <a:blip r:embed="rId3"/>
              </a:buBlip>
              <a:defRPr sz="34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vl2pPr marL="720852" indent="-276352" defTabSz="587022">
              <a:lnSpc>
                <a:spcPct val="100000"/>
              </a:lnSpc>
              <a:spcBef>
                <a:spcPts val="2400"/>
              </a:spcBef>
              <a:buSzPct val="30000"/>
              <a:buBlip>
                <a:blip r:embed="rId3"/>
              </a:buBlip>
              <a:defRPr sz="34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2pPr>
            <a:lvl3pPr marL="1165352" indent="-276352" defTabSz="587022">
              <a:lnSpc>
                <a:spcPct val="100000"/>
              </a:lnSpc>
              <a:spcBef>
                <a:spcPts val="2400"/>
              </a:spcBef>
              <a:buSzPct val="30000"/>
              <a:buBlip>
                <a:blip r:embed="rId3"/>
              </a:buBlip>
              <a:defRPr sz="34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3pPr>
            <a:lvl4pPr marL="1609852" indent="-276352" defTabSz="587022">
              <a:lnSpc>
                <a:spcPct val="100000"/>
              </a:lnSpc>
              <a:spcBef>
                <a:spcPts val="2400"/>
              </a:spcBef>
              <a:buSzPct val="30000"/>
              <a:buBlip>
                <a:blip r:embed="rId3"/>
              </a:buBlip>
              <a:defRPr sz="34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4pPr>
            <a:lvl5pPr marL="2054351" indent="-276351" defTabSz="587022">
              <a:lnSpc>
                <a:spcPct val="100000"/>
              </a:lnSpc>
              <a:spcBef>
                <a:spcPts val="2400"/>
              </a:spcBef>
              <a:buSzPct val="30000"/>
              <a:buBlip>
                <a:blip r:embed="rId3"/>
              </a:buBlip>
              <a:defRPr sz="34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xfrm>
            <a:off x="12611879" y="8199307"/>
            <a:ext cx="236357" cy="240267"/>
          </a:xfrm>
          <a:prstGeom prst="rect">
            <a:avLst/>
          </a:prstGeom>
        </p:spPr>
        <p:txBody>
          <a:bodyPr lIns="27093" tIns="27093" rIns="27093" bIns="27093" anchor="b"/>
          <a:lstStyle>
            <a:lvl1pPr algn="r" defTabSz="587022">
              <a:defRPr b="1" sz="1200">
                <a:solidFill>
                  <a:srgbClr val="FFFFFF">
                    <a:alpha val="70000"/>
                  </a:srgbClr>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146" name="Title Text"/>
          <p:cNvSpPr txBox="1"/>
          <p:nvPr>
            <p:ph type="title"/>
          </p:nvPr>
        </p:nvSpPr>
        <p:spPr>
          <a:xfrm>
            <a:off x="1273386" y="1991359"/>
            <a:ext cx="10464802" cy="2858348"/>
          </a:xfrm>
          <a:prstGeom prst="rect">
            <a:avLst/>
          </a:prstGeom>
        </p:spPr>
        <p:txBody>
          <a:bodyPr lIns="20320" tIns="20320" rIns="20320" bIns="20320"/>
          <a:lstStyle>
            <a:lvl1pPr algn="ctr" defTabSz="587022">
              <a:defRPr b="0" sz="5800">
                <a:solidFill>
                  <a:srgbClr val="000000"/>
                </a:solidFill>
                <a:uFillTx/>
                <a:latin typeface="Helvetica Neue Bold Condensed"/>
                <a:ea typeface="Helvetica Neue Bold Condensed"/>
                <a:cs typeface="Helvetica Neue Bold Condensed"/>
                <a:sym typeface="Helvetica Neue Bold Condensed"/>
              </a:defRPr>
            </a:lvl1pPr>
          </a:lstStyle>
          <a:p>
            <a:pPr/>
            <a:r>
              <a:t>Title Text</a:t>
            </a:r>
          </a:p>
        </p:txBody>
      </p:sp>
      <p:sp>
        <p:nvSpPr>
          <p:cNvPr id="147" name="Slide Number"/>
          <p:cNvSpPr txBox="1"/>
          <p:nvPr>
            <p:ph type="sldNum" sz="quarter" idx="2"/>
          </p:nvPr>
        </p:nvSpPr>
        <p:spPr>
          <a:xfrm>
            <a:off x="6383443" y="8202507"/>
            <a:ext cx="231141" cy="243841"/>
          </a:xfrm>
          <a:prstGeom prst="rect">
            <a:avLst/>
          </a:prstGeom>
        </p:spPr>
        <p:txBody>
          <a:bodyPr lIns="20320" tIns="20320" rIns="20320" bIns="20320" anchor="b"/>
          <a:lstStyle>
            <a:lvl1pPr defTabSz="587022">
              <a:defRPr sz="1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enter - Top ">
    <p:spTree>
      <p:nvGrpSpPr>
        <p:cNvPr id="1" name=""/>
        <p:cNvGrpSpPr/>
        <p:nvPr/>
      </p:nvGrpSpPr>
      <p:grpSpPr>
        <a:xfrm>
          <a:off x="0" y="0"/>
          <a:ext cx="0" cy="0"/>
          <a:chOff x="0" y="0"/>
          <a:chExt cx="0" cy="0"/>
        </a:xfrm>
      </p:grpSpPr>
      <p:sp>
        <p:nvSpPr>
          <p:cNvPr id="154" name="Title Text"/>
          <p:cNvSpPr txBox="1"/>
          <p:nvPr>
            <p:ph type="title"/>
          </p:nvPr>
        </p:nvSpPr>
        <p:spPr>
          <a:xfrm>
            <a:off x="365759" y="1408853"/>
            <a:ext cx="12252962" cy="1402081"/>
          </a:xfrm>
          <a:prstGeom prst="rect">
            <a:avLst/>
          </a:prstGeom>
        </p:spPr>
        <p:txBody>
          <a:bodyPr lIns="54186" tIns="54186" rIns="54186" bIns="54186" anchor="t"/>
          <a:lstStyle>
            <a:lvl1pPr algn="ctr" defTabSz="587022">
              <a:spcBef>
                <a:spcPts val="900"/>
              </a:spcBef>
              <a:defRPr b="0" sz="4400">
                <a:solidFill>
                  <a:srgbClr val="000000"/>
                </a:solidFill>
                <a:uFillTx/>
                <a:latin typeface="Helvetica Neue Bold Condensed"/>
                <a:ea typeface="Helvetica Neue Bold Condensed"/>
                <a:cs typeface="Helvetica Neue Bold Condensed"/>
                <a:sym typeface="Helvetica Neue Bold Condensed"/>
              </a:defRPr>
            </a:lvl1pPr>
          </a:lstStyle>
          <a:p>
            <a:pPr/>
            <a:r>
              <a:t>Title Text</a:t>
            </a:r>
          </a:p>
        </p:txBody>
      </p:sp>
      <p:sp>
        <p:nvSpPr>
          <p:cNvPr id="155" name="Slide Number"/>
          <p:cNvSpPr txBox="1"/>
          <p:nvPr>
            <p:ph type="sldNum" sz="quarter" idx="2"/>
          </p:nvPr>
        </p:nvSpPr>
        <p:spPr>
          <a:xfrm>
            <a:off x="6396228" y="8227907"/>
            <a:ext cx="205741" cy="218441"/>
          </a:xfrm>
          <a:prstGeom prst="rect">
            <a:avLst/>
          </a:prstGeom>
        </p:spPr>
        <p:txBody>
          <a:bodyPr lIns="20320" tIns="20320" rIns="20320" bIns="20320" anchor="b"/>
          <a:lstStyle>
            <a:lvl1pPr defTabSz="587022">
              <a:defRPr sz="12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e et chapitre rouge">
    <p:spTree>
      <p:nvGrpSpPr>
        <p:cNvPr id="1" name=""/>
        <p:cNvGrpSpPr/>
        <p:nvPr/>
      </p:nvGrpSpPr>
      <p:grpSpPr>
        <a:xfrm>
          <a:off x="0" y="0"/>
          <a:ext cx="0" cy="0"/>
          <a:chOff x="0" y="0"/>
          <a:chExt cx="0" cy="0"/>
        </a:xfrm>
      </p:grpSpPr>
      <p:pic>
        <p:nvPicPr>
          <p:cNvPr id="162" name="bandeau_texte_rouge.jpg" descr="bandeau_texte_rouge.jpg"/>
          <p:cNvPicPr>
            <a:picLocks noChangeAspect="0"/>
          </p:cNvPicPr>
          <p:nvPr/>
        </p:nvPicPr>
        <p:blipFill>
          <a:blip r:embed="rId2">
            <a:extLst/>
          </a:blip>
          <a:stretch>
            <a:fillRect/>
          </a:stretch>
        </p:blipFill>
        <p:spPr>
          <a:xfrm>
            <a:off x="0" y="8216900"/>
            <a:ext cx="13004800" cy="1536701"/>
          </a:xfrm>
          <a:prstGeom prst="rect">
            <a:avLst/>
          </a:prstGeom>
          <a:ln w="12700">
            <a:miter lim="400000"/>
          </a:ln>
        </p:spPr>
      </p:pic>
      <p:sp>
        <p:nvSpPr>
          <p:cNvPr id="163" name="Title Text"/>
          <p:cNvSpPr txBox="1"/>
          <p:nvPr>
            <p:ph type="title"/>
          </p:nvPr>
        </p:nvSpPr>
        <p:spPr>
          <a:xfrm>
            <a:off x="687211" y="243839"/>
            <a:ext cx="10724445" cy="2135859"/>
          </a:xfrm>
          <a:prstGeom prst="rect">
            <a:avLst/>
          </a:prstGeom>
        </p:spPr>
        <p:txBody>
          <a:bodyPr/>
          <a:lstStyle>
            <a:lvl1pPr>
              <a:defRPr sz="5000">
                <a:solidFill>
                  <a:srgbClr val="E92221"/>
                </a:solidFill>
                <a:uFill>
                  <a:solidFill>
                    <a:srgbClr val="E92221"/>
                  </a:solidFill>
                </a:uFill>
              </a:defRPr>
            </a:lvl1pPr>
          </a:lstStyle>
          <a:p>
            <a:pPr/>
            <a:r>
              <a:t>Title Text</a:t>
            </a:r>
          </a:p>
        </p:txBody>
      </p:sp>
      <p:sp>
        <p:nvSpPr>
          <p:cNvPr id="164" name="Body Level One…"/>
          <p:cNvSpPr txBox="1"/>
          <p:nvPr>
            <p:ph type="body" idx="1"/>
          </p:nvPr>
        </p:nvSpPr>
        <p:spPr>
          <a:xfrm>
            <a:off x="1919111" y="2379697"/>
            <a:ext cx="10724445" cy="7373904"/>
          </a:xfrm>
          <a:prstGeom prst="rect">
            <a:avLst/>
          </a:prstGeom>
        </p:spPr>
        <p:txBody>
          <a:bodyPr/>
          <a:lstStyle>
            <a:lvl1pPr>
              <a:lnSpc>
                <a:spcPct val="125000"/>
              </a:lnSpc>
              <a:defRPr>
                <a:solidFill>
                  <a:srgbClr val="000000"/>
                </a:solidFill>
                <a:uFill>
                  <a:solidFill>
                    <a:srgbClr val="000000"/>
                  </a:solidFill>
                </a:uFill>
              </a:defRPr>
            </a:lvl1pPr>
            <a:lvl2pPr>
              <a:lnSpc>
                <a:spcPct val="125000"/>
              </a:lnSpc>
              <a:defRPr>
                <a:solidFill>
                  <a:srgbClr val="000000"/>
                </a:solidFill>
                <a:uFill>
                  <a:solidFill>
                    <a:srgbClr val="000000"/>
                  </a:solidFill>
                </a:uFill>
              </a:defRPr>
            </a:lvl2pPr>
            <a:lvl3pPr>
              <a:lnSpc>
                <a:spcPct val="125000"/>
              </a:lnSpc>
              <a:defRPr>
                <a:solidFill>
                  <a:srgbClr val="000000"/>
                </a:solidFill>
                <a:uFill>
                  <a:solidFill>
                    <a:srgbClr val="000000"/>
                  </a:solidFill>
                </a:uFill>
              </a:defRPr>
            </a:lvl3pPr>
            <a:lvl4pPr>
              <a:lnSpc>
                <a:spcPct val="125000"/>
              </a:lnSpc>
              <a:defRPr>
                <a:solidFill>
                  <a:srgbClr val="000000"/>
                </a:solidFill>
                <a:uFill>
                  <a:solidFill>
                    <a:srgbClr val="000000"/>
                  </a:solidFill>
                </a:uFill>
              </a:defRPr>
            </a:lvl4pPr>
            <a:lvl5pPr>
              <a:lnSpc>
                <a:spcPct val="125000"/>
              </a:lnSpc>
              <a:defRPr>
                <a:solidFill>
                  <a:srgbClr val="000000"/>
                </a:solidFill>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12521350" y="9220200"/>
            <a:ext cx="382700" cy="373106"/>
          </a:xfrm>
          <a:prstGeom prst="rect">
            <a:avLst/>
          </a:prstGeom>
        </p:spPr>
        <p:txBody>
          <a:bodyPr/>
          <a:lstStyle>
            <a:lvl1pPr>
              <a:defRPr sz="19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ull Picture">
    <p:spTree>
      <p:nvGrpSpPr>
        <p:cNvPr id="1" name=""/>
        <p:cNvGrpSpPr/>
        <p:nvPr/>
      </p:nvGrpSpPr>
      <p:grpSpPr>
        <a:xfrm>
          <a:off x="0" y="0"/>
          <a:ext cx="0" cy="0"/>
          <a:chOff x="0" y="0"/>
          <a:chExt cx="0" cy="0"/>
        </a:xfrm>
      </p:grpSpPr>
      <p:sp>
        <p:nvSpPr>
          <p:cNvPr id="172" name="S.Ducasse"/>
          <p:cNvSpPr/>
          <p:nvPr/>
        </p:nvSpPr>
        <p:spPr>
          <a:xfrm>
            <a:off x="101599" y="8060266"/>
            <a:ext cx="3671148" cy="3208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spAutoFit/>
          </a:bodyPr>
          <a:lstStyle>
            <a:lvl1pPr defTabSz="587022">
              <a:lnSpc>
                <a:spcPts val="2100"/>
              </a:lnSpc>
              <a:tabLst>
                <a:tab pos="1054100" algn="l"/>
                <a:tab pos="3683000" algn="l"/>
              </a:tabLst>
              <a:defRPr sz="1800">
                <a:latin typeface="Gill Sans"/>
                <a:ea typeface="Gill Sans"/>
                <a:cs typeface="Gill Sans"/>
                <a:sym typeface="Gill Sans"/>
              </a:defRPr>
            </a:lvl1pPr>
          </a:lstStyle>
          <a:p>
            <a:pPr/>
            <a:r>
              <a:t>S.Ducasse</a:t>
            </a:r>
          </a:p>
        </p:txBody>
      </p:sp>
      <p:pic>
        <p:nvPicPr>
          <p:cNvPr id="173" name="LSE4-1.pdf" descr="LSE4-1.pdf"/>
          <p:cNvPicPr>
            <a:picLocks noChangeAspect="1"/>
          </p:cNvPicPr>
          <p:nvPr/>
        </p:nvPicPr>
        <p:blipFill>
          <a:blip r:embed="rId2">
            <a:extLst/>
          </a:blip>
          <a:stretch>
            <a:fillRect/>
          </a:stretch>
        </p:blipFill>
        <p:spPr>
          <a:xfrm>
            <a:off x="10437707" y="7750540"/>
            <a:ext cx="1048513" cy="881705"/>
          </a:xfrm>
          <a:prstGeom prst="rect">
            <a:avLst/>
          </a:prstGeom>
          <a:ln w="12700">
            <a:miter lim="400000"/>
          </a:ln>
        </p:spPr>
      </p:pic>
      <p:pic>
        <p:nvPicPr>
          <p:cNvPr id="174" name="RMOD2.pdf" descr="RMOD2.pdf"/>
          <p:cNvPicPr>
            <a:picLocks noChangeAspect="1"/>
          </p:cNvPicPr>
          <p:nvPr/>
        </p:nvPicPr>
        <p:blipFill>
          <a:blip r:embed="rId3">
            <a:extLst/>
          </a:blip>
          <a:stretch>
            <a:fillRect/>
          </a:stretch>
        </p:blipFill>
        <p:spPr>
          <a:xfrm>
            <a:off x="10539307" y="7708053"/>
            <a:ext cx="873761" cy="873761"/>
          </a:xfrm>
          <a:prstGeom prst="rect">
            <a:avLst/>
          </a:prstGeom>
          <a:ln w="12700">
            <a:miter lim="400000"/>
          </a:ln>
        </p:spPr>
      </p:pic>
      <p:sp>
        <p:nvSpPr>
          <p:cNvPr id="175" name="Title Text"/>
          <p:cNvSpPr txBox="1"/>
          <p:nvPr>
            <p:ph type="title"/>
          </p:nvPr>
        </p:nvSpPr>
        <p:spPr>
          <a:xfrm>
            <a:off x="772159" y="1408853"/>
            <a:ext cx="12232642" cy="1002454"/>
          </a:xfrm>
          <a:prstGeom prst="rect">
            <a:avLst/>
          </a:prstGeom>
        </p:spPr>
        <p:txBody>
          <a:bodyPr lIns="27093" tIns="27093" rIns="27093" bIns="27093"/>
          <a:lstStyle>
            <a:lvl1pPr defTabSz="587022">
              <a:lnSpc>
                <a:spcPts val="7600"/>
              </a:lnSpc>
              <a:spcBef>
                <a:spcPts val="200"/>
              </a:spcBef>
              <a:tabLst>
                <a:tab pos="1219200" algn="l"/>
              </a:tabLst>
              <a:defRPr b="0" sz="6400">
                <a:solidFill>
                  <a:srgbClr val="000000"/>
                </a:solidFill>
                <a:uFillTx/>
                <a:latin typeface="Gill Sans"/>
                <a:ea typeface="Gill Sans"/>
                <a:cs typeface="Gill Sans"/>
                <a:sym typeface="Gill Sans"/>
              </a:defRPr>
            </a:lvl1pPr>
          </a:lstStyle>
          <a:p>
            <a:pPr/>
            <a:r>
              <a:t>Title Text</a:t>
            </a:r>
          </a:p>
        </p:txBody>
      </p:sp>
      <p:sp>
        <p:nvSpPr>
          <p:cNvPr id="176" name="Body Level One…"/>
          <p:cNvSpPr txBox="1"/>
          <p:nvPr>
            <p:ph type="body" idx="1"/>
          </p:nvPr>
        </p:nvSpPr>
        <p:spPr>
          <a:xfrm>
            <a:off x="772159" y="2465493"/>
            <a:ext cx="11440162" cy="5107094"/>
          </a:xfrm>
          <a:prstGeom prst="rect">
            <a:avLst/>
          </a:prstGeom>
        </p:spPr>
        <p:txBody>
          <a:bodyPr lIns="27093" tIns="27093" rIns="27093" bIns="27093"/>
          <a:lstStyle>
            <a:lvl1pPr indent="254000" defTabSz="587022">
              <a:lnSpc>
                <a:spcPts val="3800"/>
              </a:lnSpc>
              <a:spcBef>
                <a:spcPts val="200"/>
              </a:spcBef>
              <a:tabLst>
                <a:tab pos="1219200" algn="l"/>
              </a:tabLst>
              <a:defRPr>
                <a:solidFill>
                  <a:srgbClr val="000000"/>
                </a:solidFill>
                <a:uFillTx/>
                <a:latin typeface="Gill Sans"/>
                <a:ea typeface="Gill Sans"/>
                <a:cs typeface="Gill Sans"/>
                <a:sym typeface="Gill Sans"/>
              </a:defRPr>
            </a:lvl1pPr>
            <a:lvl2pPr marL="0" indent="609600" defTabSz="587022">
              <a:lnSpc>
                <a:spcPts val="3600"/>
              </a:lnSpc>
              <a:spcBef>
                <a:spcPts val="200"/>
              </a:spcBef>
              <a:buSzTx/>
              <a:buNone/>
              <a:tabLst>
                <a:tab pos="1676400" algn="l"/>
              </a:tabLst>
              <a:defRPr sz="3000">
                <a:solidFill>
                  <a:srgbClr val="000000"/>
                </a:solidFill>
                <a:uFillTx/>
                <a:latin typeface="Gill Sans"/>
                <a:ea typeface="Gill Sans"/>
                <a:cs typeface="Gill Sans"/>
                <a:sym typeface="Gill Sans"/>
              </a:defRPr>
            </a:lvl2pPr>
            <a:lvl3pPr marL="0" indent="965200" defTabSz="587022">
              <a:lnSpc>
                <a:spcPts val="3600"/>
              </a:lnSpc>
              <a:spcBef>
                <a:spcPts val="200"/>
              </a:spcBef>
              <a:buSzTx/>
              <a:buNone/>
              <a:tabLst>
                <a:tab pos="2120900" algn="l"/>
              </a:tabLst>
              <a:defRPr sz="3000">
                <a:solidFill>
                  <a:srgbClr val="000000"/>
                </a:solidFill>
                <a:uFillTx/>
                <a:latin typeface="Gill Sans"/>
                <a:ea typeface="Gill Sans"/>
                <a:cs typeface="Gill Sans"/>
                <a:sym typeface="Gill Sans"/>
              </a:defRPr>
            </a:lvl3pPr>
            <a:lvl4pPr marL="0" indent="1295400" defTabSz="587022">
              <a:lnSpc>
                <a:spcPts val="2100"/>
              </a:lnSpc>
              <a:spcBef>
                <a:spcPts val="200"/>
              </a:spcBef>
              <a:tabLst>
                <a:tab pos="2552700" algn="l"/>
              </a:tabLst>
              <a:defRPr sz="1800">
                <a:solidFill>
                  <a:srgbClr val="000000"/>
                </a:solidFill>
                <a:uFillTx/>
                <a:latin typeface="Gill Sans"/>
                <a:ea typeface="Gill Sans"/>
                <a:cs typeface="Gill Sans"/>
                <a:sym typeface="Gill Sans"/>
              </a:defRPr>
            </a:lvl4pPr>
            <a:lvl5pPr marL="0" indent="1651000" defTabSz="587022">
              <a:lnSpc>
                <a:spcPts val="2100"/>
              </a:lnSpc>
              <a:spcBef>
                <a:spcPts val="200"/>
              </a:spcBef>
              <a:tabLst>
                <a:tab pos="3022600" algn="l"/>
              </a:tabLst>
              <a:defRPr sz="18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7" name="Slide Number"/>
          <p:cNvSpPr txBox="1"/>
          <p:nvPr>
            <p:ph type="sldNum" sz="quarter" idx="2"/>
          </p:nvPr>
        </p:nvSpPr>
        <p:spPr>
          <a:xfrm>
            <a:off x="6779260" y="8130539"/>
            <a:ext cx="205741" cy="218441"/>
          </a:xfrm>
          <a:prstGeom prst="rect">
            <a:avLst/>
          </a:prstGeom>
        </p:spPr>
        <p:txBody>
          <a:bodyPr lIns="20320" tIns="20320" rIns="20320" bIns="20320" anchor="ctr"/>
          <a:lstStyle>
            <a:lvl1pPr defTabSz="587022">
              <a:lnSpc>
                <a:spcPts val="1400"/>
              </a:lnSpc>
              <a:tabLst>
                <a:tab pos="1054100" algn="l"/>
              </a:tabLst>
              <a:defRPr sz="12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enter - Top ">
    <p:spTree>
      <p:nvGrpSpPr>
        <p:cNvPr id="1" name=""/>
        <p:cNvGrpSpPr/>
        <p:nvPr/>
      </p:nvGrpSpPr>
      <p:grpSpPr>
        <a:xfrm>
          <a:off x="0" y="0"/>
          <a:ext cx="0" cy="0"/>
          <a:chOff x="0" y="0"/>
          <a:chExt cx="0" cy="0"/>
        </a:xfrm>
      </p:grpSpPr>
      <p:sp>
        <p:nvSpPr>
          <p:cNvPr id="184" name="Title Text"/>
          <p:cNvSpPr txBox="1"/>
          <p:nvPr>
            <p:ph type="title"/>
          </p:nvPr>
        </p:nvSpPr>
        <p:spPr>
          <a:xfrm>
            <a:off x="368300" y="254000"/>
            <a:ext cx="12255500" cy="1866900"/>
          </a:xfrm>
          <a:prstGeom prst="rect">
            <a:avLst/>
          </a:prstGeom>
        </p:spPr>
        <p:txBody>
          <a:bodyPr lIns="101600" tIns="101600" rIns="101600" bIns="101600" anchor="t"/>
          <a:lstStyle>
            <a:lvl1pPr algn="ctr" defTabSz="584200">
              <a:spcBef>
                <a:spcPts val="1000"/>
              </a:spcBef>
              <a:defRPr b="0">
                <a:solidFill>
                  <a:srgbClr val="000000"/>
                </a:solidFill>
                <a:uFillTx/>
                <a:latin typeface="Helvetica Neue Bold Condensed"/>
                <a:ea typeface="Helvetica Neue Bold Condensed"/>
                <a:cs typeface="Helvetica Neue Bold Condensed"/>
                <a:sym typeface="Helvetica Neue Bold Condensed"/>
              </a:defRPr>
            </a:lvl1pPr>
          </a:lstStyle>
          <a:p>
            <a:pPr/>
            <a:r>
              <a:t>Title Text</a:t>
            </a:r>
          </a:p>
        </p:txBody>
      </p:sp>
      <p:sp>
        <p:nvSpPr>
          <p:cNvPr id="185" name="Slide Number"/>
          <p:cNvSpPr txBox="1"/>
          <p:nvPr>
            <p:ph type="sldNum" sz="quarter" idx="2"/>
          </p:nvPr>
        </p:nvSpPr>
        <p:spPr>
          <a:xfrm>
            <a:off x="6367017" y="9359900"/>
            <a:ext cx="266701" cy="279400"/>
          </a:xfrm>
          <a:prstGeom prst="rect">
            <a:avLst/>
          </a:prstGeom>
        </p:spPr>
        <p:txBody>
          <a:bodyPr lIns="38100" tIns="38100" rIns="38100" bIns="38100"/>
          <a:lstStyle>
            <a:lvl1pPr defTabSz="584200">
              <a:defRPr sz="1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e et chapitre rouge">
    <p:spTree>
      <p:nvGrpSpPr>
        <p:cNvPr id="1" name=""/>
        <p:cNvGrpSpPr/>
        <p:nvPr/>
      </p:nvGrpSpPr>
      <p:grpSpPr>
        <a:xfrm>
          <a:off x="0" y="0"/>
          <a:ext cx="0" cy="0"/>
          <a:chOff x="0" y="0"/>
          <a:chExt cx="0" cy="0"/>
        </a:xfrm>
      </p:grpSpPr>
      <p:pic>
        <p:nvPicPr>
          <p:cNvPr id="192" name="bandeau_texte_rouge.jpg" descr="bandeau_texte_rouge.jpg"/>
          <p:cNvPicPr>
            <a:picLocks noChangeAspect="0"/>
          </p:cNvPicPr>
          <p:nvPr/>
        </p:nvPicPr>
        <p:blipFill>
          <a:blip r:embed="rId2">
            <a:extLst/>
          </a:blip>
          <a:stretch>
            <a:fillRect/>
          </a:stretch>
        </p:blipFill>
        <p:spPr>
          <a:xfrm>
            <a:off x="1625599" y="7382933"/>
            <a:ext cx="9753602" cy="1151468"/>
          </a:xfrm>
          <a:prstGeom prst="rect">
            <a:avLst/>
          </a:prstGeom>
          <a:ln w="12700">
            <a:miter lim="400000"/>
          </a:ln>
        </p:spPr>
      </p:pic>
      <p:sp>
        <p:nvSpPr>
          <p:cNvPr id="193" name="Title Text"/>
          <p:cNvSpPr txBox="1"/>
          <p:nvPr>
            <p:ph type="title"/>
          </p:nvPr>
        </p:nvSpPr>
        <p:spPr>
          <a:xfrm>
            <a:off x="687210" y="1402079"/>
            <a:ext cx="10724447" cy="1601895"/>
          </a:xfrm>
          <a:prstGeom prst="rect">
            <a:avLst/>
          </a:prstGeom>
        </p:spPr>
        <p:txBody>
          <a:bodyPr/>
          <a:lstStyle>
            <a:lvl1pPr defTabSz="1291448">
              <a:defRPr sz="4800">
                <a:solidFill>
                  <a:srgbClr val="E92221"/>
                </a:solidFill>
                <a:uFill>
                  <a:solidFill>
                    <a:srgbClr val="E92221"/>
                  </a:solidFill>
                </a:uFill>
              </a:defRPr>
            </a:lvl1pPr>
          </a:lstStyle>
          <a:p>
            <a:pPr/>
            <a:r>
              <a:t>Title Text</a:t>
            </a:r>
          </a:p>
        </p:txBody>
      </p:sp>
      <p:sp>
        <p:nvSpPr>
          <p:cNvPr id="194" name="Body Level One…"/>
          <p:cNvSpPr txBox="1"/>
          <p:nvPr>
            <p:ph type="body" idx="1"/>
          </p:nvPr>
        </p:nvSpPr>
        <p:spPr>
          <a:xfrm>
            <a:off x="1919110" y="3003973"/>
            <a:ext cx="10724447" cy="5530428"/>
          </a:xfrm>
          <a:prstGeom prst="rect">
            <a:avLst/>
          </a:prstGeom>
        </p:spPr>
        <p:txBody>
          <a:bodyPr/>
          <a:lstStyle>
            <a:lvl1pPr defTabSz="1291448">
              <a:lnSpc>
                <a:spcPct val="125000"/>
              </a:lnSpc>
              <a:defRPr sz="3000">
                <a:solidFill>
                  <a:srgbClr val="000000"/>
                </a:solidFill>
                <a:uFill>
                  <a:solidFill>
                    <a:srgbClr val="000000"/>
                  </a:solidFill>
                </a:uFill>
              </a:defRPr>
            </a:lvl1pPr>
            <a:lvl2pPr marL="150956" indent="-149369" defTabSz="1291448">
              <a:lnSpc>
                <a:spcPct val="125000"/>
              </a:lnSpc>
              <a:defRPr sz="3000">
                <a:solidFill>
                  <a:srgbClr val="000000"/>
                </a:solidFill>
                <a:uFill>
                  <a:solidFill>
                    <a:srgbClr val="000000"/>
                  </a:solidFill>
                </a:uFill>
              </a:defRPr>
            </a:lvl2pPr>
            <a:lvl3pPr marL="513628" indent="-86590" defTabSz="1291448">
              <a:lnSpc>
                <a:spcPct val="125000"/>
              </a:lnSpc>
              <a:defRPr sz="3000">
                <a:solidFill>
                  <a:srgbClr val="000000"/>
                </a:solidFill>
                <a:uFill>
                  <a:solidFill>
                    <a:srgbClr val="000000"/>
                  </a:solidFill>
                </a:uFill>
              </a:defRPr>
            </a:lvl3pPr>
            <a:lvl4pPr defTabSz="1291448">
              <a:lnSpc>
                <a:spcPct val="125000"/>
              </a:lnSpc>
              <a:defRPr sz="2600">
                <a:solidFill>
                  <a:srgbClr val="000000"/>
                </a:solidFill>
                <a:uFill>
                  <a:solidFill>
                    <a:srgbClr val="000000"/>
                  </a:solidFill>
                </a:uFill>
              </a:defRPr>
            </a:lvl4pPr>
            <a:lvl5pPr defTabSz="1291448">
              <a:lnSpc>
                <a:spcPct val="125000"/>
              </a:lnSpc>
              <a:defRPr sz="2400">
                <a:solidFill>
                  <a:srgbClr val="000000"/>
                </a:solidFill>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xfrm>
            <a:off x="12552120" y="8134773"/>
            <a:ext cx="321160" cy="313409"/>
          </a:xfrm>
          <a:prstGeom prst="rect">
            <a:avLst/>
          </a:prstGeom>
        </p:spPr>
        <p:txBody>
          <a:bodyPr lIns="27093" tIns="27093" rIns="27093" bIns="27093"/>
          <a:lstStyle>
            <a:lvl1pPr defTabSz="821831">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pic>
        <p:nvPicPr>
          <p:cNvPr id="21" name="fond_couv_1.jpg" descr="fond_couv_1.jpg"/>
          <p:cNvPicPr>
            <a:picLocks noChangeAspect="0"/>
          </p:cNvPicPr>
          <p:nvPr/>
        </p:nvPicPr>
        <p:blipFill>
          <a:blip r:embed="rId2">
            <a:extLst/>
          </a:blip>
          <a:stretch>
            <a:fillRect/>
          </a:stretch>
        </p:blipFill>
        <p:spPr>
          <a:xfrm>
            <a:off x="0" y="0"/>
            <a:ext cx="13004800" cy="9753601"/>
          </a:xfrm>
          <a:prstGeom prst="rect">
            <a:avLst/>
          </a:prstGeom>
          <a:ln w="12700">
            <a:miter lim="400000"/>
          </a:ln>
        </p:spPr>
      </p:pic>
      <p:pic>
        <p:nvPicPr>
          <p:cNvPr id="22" name="Screen Shot 2012-09-11 at 8.37.25 AM.pdf" descr="Screen Shot 2012-09-11 at 8.37.25 AM.pdf"/>
          <p:cNvPicPr>
            <a:picLocks noChangeAspect="1"/>
          </p:cNvPicPr>
          <p:nvPr/>
        </p:nvPicPr>
        <p:blipFill>
          <a:blip r:embed="rId3">
            <a:extLst/>
          </a:blip>
          <a:stretch>
            <a:fillRect/>
          </a:stretch>
        </p:blipFill>
        <p:spPr>
          <a:xfrm>
            <a:off x="1549400" y="2336800"/>
            <a:ext cx="3517900" cy="1270000"/>
          </a:xfrm>
          <a:prstGeom prst="rect">
            <a:avLst/>
          </a:prstGeom>
        </p:spPr>
      </p:pic>
      <p:sp>
        <p:nvSpPr>
          <p:cNvPr id="23" name="Title Text"/>
          <p:cNvSpPr txBox="1"/>
          <p:nvPr>
            <p:ph type="title"/>
          </p:nvPr>
        </p:nvSpPr>
        <p:spPr>
          <a:xfrm>
            <a:off x="1431431" y="1720426"/>
            <a:ext cx="10846366" cy="5249335"/>
          </a:xfrm>
          <a:prstGeom prst="rect">
            <a:avLst/>
          </a:prstGeom>
        </p:spPr>
        <p:txBody>
          <a:bodyPr anchor="b"/>
          <a:lstStyle>
            <a:lvl1pPr>
              <a:lnSpc>
                <a:spcPct val="90000"/>
              </a:lnSpc>
              <a:defRPr sz="5400"/>
            </a:lvl1pPr>
          </a:lstStyle>
          <a:p>
            <a:pPr/>
            <a:r>
              <a:t>Title Text</a:t>
            </a:r>
          </a:p>
        </p:txBody>
      </p:sp>
      <p:sp>
        <p:nvSpPr>
          <p:cNvPr id="24" name="Body Level One…"/>
          <p:cNvSpPr txBox="1"/>
          <p:nvPr>
            <p:ph type="body" sz="half" idx="1"/>
          </p:nvPr>
        </p:nvSpPr>
        <p:spPr>
          <a:xfrm>
            <a:off x="1431431" y="7061200"/>
            <a:ext cx="10846366" cy="2692400"/>
          </a:xfrm>
          <a:prstGeom prst="rect">
            <a:avLst/>
          </a:prstGeom>
        </p:spPr>
        <p:txBody>
          <a:bodyPr/>
          <a:lstStyle>
            <a:lvl1pPr>
              <a:lnSpc>
                <a:spcPct val="100000"/>
              </a:lnSpc>
              <a:defRPr b="1" sz="3600"/>
            </a:lvl1pPr>
            <a:lvl2pPr marL="2257" indent="0" algn="ctr">
              <a:buSzTx/>
              <a:buNone/>
              <a:defRPr sz="2600"/>
            </a:lvl2pPr>
            <a:lvl3pPr marL="607342" indent="0" algn="ctr">
              <a:buSzTx/>
              <a:buNone/>
              <a:defRPr sz="2600"/>
            </a:lvl3pPr>
            <a:lvl4pPr algn="ctr">
              <a:defRPr sz="2200"/>
            </a:lvl4pPr>
            <a:lvl5pPr algn="ctr">
              <a:defRPr sz="2000"/>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grpSp>
        <p:nvGrpSpPr>
          <p:cNvPr id="204" name="Group"/>
          <p:cNvGrpSpPr/>
          <p:nvPr/>
        </p:nvGrpSpPr>
        <p:grpSpPr>
          <a:xfrm>
            <a:off x="1923626" y="2323253"/>
            <a:ext cx="9144002" cy="40641"/>
            <a:chOff x="0" y="0"/>
            <a:chExt cx="9144000" cy="40640"/>
          </a:xfrm>
        </p:grpSpPr>
        <p:sp>
          <p:nvSpPr>
            <p:cNvPr id="202" name="Line"/>
            <p:cNvSpPr/>
            <p:nvPr/>
          </p:nvSpPr>
          <p:spPr>
            <a:xfrm>
              <a:off x="0" y="0"/>
              <a:ext cx="9144001" cy="0"/>
            </a:xfrm>
            <a:prstGeom prst="line">
              <a:avLst/>
            </a:prstGeom>
            <a:noFill/>
            <a:ln w="3175" cap="flat">
              <a:solidFill>
                <a:srgbClr val="7996B9"/>
              </a:solidFill>
              <a:prstDash val="solid"/>
              <a:miter lim="400000"/>
            </a:ln>
            <a:effectLst/>
          </p:spPr>
          <p:txBody>
            <a:bodyPr wrap="square" lIns="27093" tIns="27093" rIns="27093" bIns="27093" numCol="1" anchor="ctr">
              <a:noAutofit/>
            </a:bodyPr>
            <a:lstStyle/>
            <a:p>
              <a:pPr defTabSz="325120">
                <a:defRPr sz="800"/>
              </a:pPr>
            </a:p>
          </p:txBody>
        </p:sp>
        <p:sp>
          <p:nvSpPr>
            <p:cNvPr id="203" name="Line"/>
            <p:cNvSpPr/>
            <p:nvPr/>
          </p:nvSpPr>
          <p:spPr>
            <a:xfrm>
              <a:off x="0" y="40640"/>
              <a:ext cx="9144001" cy="1"/>
            </a:xfrm>
            <a:prstGeom prst="line">
              <a:avLst/>
            </a:prstGeom>
            <a:noFill/>
            <a:ln w="3175" cap="flat">
              <a:solidFill>
                <a:srgbClr val="7996B9"/>
              </a:solidFill>
              <a:prstDash val="solid"/>
              <a:miter lim="400000"/>
            </a:ln>
            <a:effectLst/>
          </p:spPr>
          <p:txBody>
            <a:bodyPr wrap="square" lIns="27093" tIns="27093" rIns="27093" bIns="27093" numCol="1" anchor="ctr">
              <a:noAutofit/>
            </a:bodyPr>
            <a:lstStyle/>
            <a:p>
              <a:pPr defTabSz="325120">
                <a:defRPr sz="800"/>
              </a:pPr>
            </a:p>
          </p:txBody>
        </p:sp>
      </p:grpSp>
      <p:sp>
        <p:nvSpPr>
          <p:cNvPr id="205" name="Title Text"/>
          <p:cNvSpPr txBox="1"/>
          <p:nvPr>
            <p:ph type="title"/>
          </p:nvPr>
        </p:nvSpPr>
        <p:spPr>
          <a:xfrm>
            <a:off x="358986" y="1307253"/>
            <a:ext cx="12293602" cy="1076961"/>
          </a:xfrm>
          <a:prstGeom prst="rect">
            <a:avLst/>
          </a:prstGeom>
        </p:spPr>
        <p:txBody>
          <a:bodyPr lIns="27093" tIns="27093" rIns="27093" bIns="27093">
            <a:normAutofit fontScale="100000" lnSpcReduction="0"/>
          </a:bodyPr>
          <a:lstStyle>
            <a:lvl1pPr defTabSz="587022">
              <a:lnSpc>
                <a:spcPct val="90000"/>
              </a:lnSpc>
              <a:defRPr b="0" spc="-128" sz="6400">
                <a:solidFill>
                  <a:srgbClr val="314864"/>
                </a:solidFill>
                <a:uFillTx/>
                <a:latin typeface="Didot"/>
                <a:ea typeface="Didot"/>
                <a:cs typeface="Didot"/>
                <a:sym typeface="Didot"/>
              </a:defRPr>
            </a:lvl1pPr>
          </a:lstStyle>
          <a:p>
            <a:pPr/>
            <a:r>
              <a:t>Title Text</a:t>
            </a:r>
          </a:p>
        </p:txBody>
      </p:sp>
      <p:sp>
        <p:nvSpPr>
          <p:cNvPr id="206" name="Body Level One…"/>
          <p:cNvSpPr txBox="1"/>
          <p:nvPr>
            <p:ph type="body" idx="1"/>
          </p:nvPr>
        </p:nvSpPr>
        <p:spPr>
          <a:xfrm>
            <a:off x="358986" y="2411306"/>
            <a:ext cx="12293602" cy="5554134"/>
          </a:xfrm>
          <a:prstGeom prst="rect">
            <a:avLst/>
          </a:prstGeom>
        </p:spPr>
        <p:txBody>
          <a:bodyPr lIns="27093" tIns="27093" rIns="27093" bIns="27093" anchor="ctr"/>
          <a:lstStyle>
            <a:lvl1pPr marL="319531" indent="-319531" defTabSz="587022">
              <a:lnSpc>
                <a:spcPct val="90000"/>
              </a:lnSpc>
              <a:spcBef>
                <a:spcPts val="3700"/>
              </a:spcBef>
              <a:buClr>
                <a:srgbClr val="5C86B9"/>
              </a:buClr>
              <a:buSzPct val="100000"/>
              <a:buFont typeface="Zapf Dingbats"/>
              <a:buChar char="✤"/>
              <a:defRPr sz="3400">
                <a:solidFill>
                  <a:srgbClr val="000000"/>
                </a:solidFill>
                <a:uFillTx/>
                <a:latin typeface="Palatino"/>
                <a:ea typeface="Palatino"/>
                <a:cs typeface="Palatino"/>
                <a:sym typeface="Palatino"/>
              </a:defRPr>
            </a:lvl1pPr>
            <a:lvl2pPr marL="706966" indent="-262466" defTabSz="587022">
              <a:lnSpc>
                <a:spcPct val="90000"/>
              </a:lnSpc>
              <a:spcBef>
                <a:spcPts val="3700"/>
              </a:spcBef>
              <a:buClr>
                <a:srgbClr val="5C86B9"/>
              </a:buClr>
              <a:buSzPct val="80000"/>
              <a:buFont typeface="Zapf Dingbats"/>
              <a:buChar char="✦"/>
              <a:defRPr sz="2800">
                <a:solidFill>
                  <a:srgbClr val="000000"/>
                </a:solidFill>
                <a:uFillTx/>
                <a:latin typeface="Palatino"/>
                <a:ea typeface="Palatino"/>
                <a:cs typeface="Palatino"/>
                <a:sym typeface="Palatino"/>
              </a:defRPr>
            </a:lvl2pPr>
            <a:lvl3pPr marL="1117600" indent="-228600" defTabSz="587022">
              <a:lnSpc>
                <a:spcPct val="90000"/>
              </a:lnSpc>
              <a:spcBef>
                <a:spcPts val="3700"/>
              </a:spcBef>
              <a:buClr>
                <a:srgbClr val="5C86B9"/>
              </a:buClr>
              <a:buSzPct val="59999"/>
              <a:buFont typeface="Zapf Dingbats"/>
              <a:buChar char="❖"/>
              <a:defRPr sz="2800">
                <a:solidFill>
                  <a:srgbClr val="000000"/>
                </a:solidFill>
                <a:uFillTx/>
                <a:latin typeface="Palatino"/>
                <a:ea typeface="Palatino"/>
                <a:cs typeface="Palatino"/>
                <a:sym typeface="Palatino"/>
              </a:defRPr>
            </a:lvl3pPr>
            <a:lvl4pPr marL="1579033" indent="-245533" defTabSz="587022">
              <a:lnSpc>
                <a:spcPct val="90000"/>
              </a:lnSpc>
              <a:spcBef>
                <a:spcPts val="3700"/>
              </a:spcBef>
              <a:buClr>
                <a:srgbClr val="5C86B9"/>
              </a:buClr>
              <a:buSzPct val="50000"/>
              <a:buFont typeface="Zapf Dingbats"/>
              <a:buChar char="✤"/>
              <a:defRPr>
                <a:solidFill>
                  <a:srgbClr val="000000"/>
                </a:solidFill>
                <a:uFillTx/>
                <a:latin typeface="Palatino"/>
                <a:ea typeface="Palatino"/>
                <a:cs typeface="Palatino"/>
                <a:sym typeface="Palatino"/>
              </a:defRPr>
            </a:lvl4pPr>
            <a:lvl5pPr marL="2023533" indent="-245533" defTabSz="587022">
              <a:lnSpc>
                <a:spcPct val="90000"/>
              </a:lnSpc>
              <a:spcBef>
                <a:spcPts val="3700"/>
              </a:spcBef>
              <a:buClr>
                <a:srgbClr val="5C86B9"/>
              </a:buClr>
              <a:buSzPct val="50000"/>
              <a:buFont typeface="Zapf Dingbats"/>
              <a:buChar char="✤"/>
              <a:defRPr sz="2800">
                <a:solidFill>
                  <a:srgbClr val="000000"/>
                </a:solidFill>
                <a:uFillTx/>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12407899" y="8134773"/>
            <a:ext cx="244688" cy="295487"/>
          </a:xfrm>
          <a:prstGeom prst="rect">
            <a:avLst/>
          </a:prstGeom>
        </p:spPr>
        <p:txBody>
          <a:bodyPr lIns="27093" tIns="27093" rIns="27093" bIns="27093"/>
          <a:lstStyle>
            <a:lvl1pPr algn="r" defTabSz="587022">
              <a:defRPr sz="1400">
                <a:solidFill>
                  <a:srgbClr val="314864"/>
                </a:solidFill>
                <a:uFillTx/>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pic>
        <p:nvPicPr>
          <p:cNvPr id="214" name="Line Line" descr="Line Line"/>
          <p:cNvPicPr>
            <a:picLocks noChangeAspect="0"/>
          </p:cNvPicPr>
          <p:nvPr/>
        </p:nvPicPr>
        <p:blipFill>
          <a:blip r:embed="rId2">
            <a:extLst/>
          </a:blip>
          <a:stretch>
            <a:fillRect/>
          </a:stretch>
        </p:blipFill>
        <p:spPr>
          <a:xfrm rot="10811925">
            <a:off x="536803" y="8055871"/>
            <a:ext cx="11863495" cy="81223"/>
          </a:xfrm>
          <a:prstGeom prst="rect">
            <a:avLst/>
          </a:prstGeom>
        </p:spPr>
      </p:pic>
      <p:pic>
        <p:nvPicPr>
          <p:cNvPr id="216" name="Line Line" descr="Line Line"/>
          <p:cNvPicPr>
            <a:picLocks noChangeAspect="0"/>
          </p:cNvPicPr>
          <p:nvPr/>
        </p:nvPicPr>
        <p:blipFill>
          <a:blip r:embed="rId3">
            <a:extLst/>
          </a:blip>
          <a:stretch>
            <a:fillRect/>
          </a:stretch>
        </p:blipFill>
        <p:spPr>
          <a:xfrm rot="10823971">
            <a:off x="530085" y="2711852"/>
            <a:ext cx="11861538" cy="112570"/>
          </a:xfrm>
          <a:prstGeom prst="rect">
            <a:avLst/>
          </a:prstGeom>
        </p:spPr>
      </p:pic>
      <p:sp>
        <p:nvSpPr>
          <p:cNvPr id="218" name="Text"/>
          <p:cNvSpPr/>
          <p:nvPr>
            <p:ph type="body" sz="quarter" idx="21"/>
          </p:nvPr>
        </p:nvSpPr>
        <p:spPr>
          <a:xfrm>
            <a:off x="568959" y="8125883"/>
            <a:ext cx="11406295" cy="295488"/>
          </a:xfrm>
          <a:prstGeom prst="rect">
            <a:avLst/>
          </a:prstGeom>
        </p:spPr>
        <p:txBody>
          <a:bodyPr lIns="27093" tIns="27093" rIns="27093" bIns="27093" anchor="ctr">
            <a:spAutoFit/>
          </a:bodyPr>
          <a:lstStyle>
            <a:lvl1pPr defTabSz="587022">
              <a:lnSpc>
                <a:spcPct val="100000"/>
              </a:lnSpc>
              <a:defRPr sz="1600">
                <a:solidFill>
                  <a:srgbClr val="000000"/>
                </a:solidFill>
                <a:uFillTx/>
                <a:latin typeface="Gill Sans"/>
                <a:ea typeface="Gill Sans"/>
                <a:cs typeface="Gill Sans"/>
                <a:sym typeface="Gill Sans"/>
              </a:defRPr>
            </a:lvl1pPr>
          </a:lstStyle>
          <a:p>
            <a:pPr/>
            <a:r>
              <a:t>Text</a:t>
            </a:r>
          </a:p>
        </p:txBody>
      </p:sp>
      <p:sp>
        <p:nvSpPr>
          <p:cNvPr id="219" name="Title Text"/>
          <p:cNvSpPr txBox="1"/>
          <p:nvPr>
            <p:ph type="title"/>
          </p:nvPr>
        </p:nvSpPr>
        <p:spPr>
          <a:xfrm>
            <a:off x="562186" y="1408853"/>
            <a:ext cx="11812695" cy="1334347"/>
          </a:xfrm>
          <a:prstGeom prst="rect">
            <a:avLst/>
          </a:prstGeom>
        </p:spPr>
        <p:txBody>
          <a:bodyPr lIns="27093" tIns="27093" rIns="27093" bIns="27093">
            <a:normAutofit fontScale="100000" lnSpcReduction="0"/>
          </a:bodyPr>
          <a:lstStyle>
            <a:lvl1pPr algn="ctr" defTabSz="587022">
              <a:defRPr b="0" sz="8200">
                <a:solidFill>
                  <a:srgbClr val="000000"/>
                </a:solidFill>
                <a:uFillTx/>
                <a:latin typeface="Gill Sans"/>
                <a:ea typeface="Gill Sans"/>
                <a:cs typeface="Gill Sans"/>
                <a:sym typeface="Gill Sans"/>
              </a:defRPr>
            </a:lvl1pPr>
          </a:lstStyle>
          <a:p>
            <a:pPr/>
            <a:r>
              <a:t>Title Text</a:t>
            </a:r>
          </a:p>
        </p:txBody>
      </p:sp>
      <p:sp>
        <p:nvSpPr>
          <p:cNvPr id="220" name="Body Level One…"/>
          <p:cNvSpPr txBox="1"/>
          <p:nvPr>
            <p:ph type="body" idx="1"/>
          </p:nvPr>
        </p:nvSpPr>
        <p:spPr>
          <a:xfrm>
            <a:off x="562186" y="2878666"/>
            <a:ext cx="11812695" cy="5093548"/>
          </a:xfrm>
          <a:prstGeom prst="rect">
            <a:avLst/>
          </a:prstGeom>
        </p:spPr>
        <p:txBody>
          <a:bodyPr lIns="27093" tIns="27093" rIns="27093" bIns="27093" anchor="ctr"/>
          <a:lstStyle>
            <a:lvl1pPr marL="540844" indent="-350344" defTabSz="587022">
              <a:lnSpc>
                <a:spcPct val="100000"/>
              </a:lnSpc>
              <a:spcBef>
                <a:spcPts val="2400"/>
              </a:spcBef>
              <a:buClr>
                <a:srgbClr val="007AAA"/>
              </a:buClr>
              <a:buSzPct val="120000"/>
              <a:buFont typeface="Lucida Grande"/>
              <a:buChar char="‣"/>
              <a:defRPr sz="4000">
                <a:solidFill>
                  <a:srgbClr val="000000"/>
                </a:solidFill>
                <a:uFillTx/>
                <a:latin typeface="Gill Sans"/>
                <a:ea typeface="Gill Sans"/>
                <a:cs typeface="Gill Sans"/>
                <a:sym typeface="Gill Sans"/>
              </a:defRPr>
            </a:lvl1pPr>
            <a:lvl2pPr marL="1048844" indent="-350344" defTabSz="587022">
              <a:lnSpc>
                <a:spcPct val="100000"/>
              </a:lnSpc>
              <a:spcBef>
                <a:spcPts val="2400"/>
              </a:spcBef>
              <a:buClr>
                <a:srgbClr val="3DAAD6"/>
              </a:buClr>
              <a:buFont typeface="Lucida Grande"/>
              <a:buChar char="✓"/>
              <a:defRPr sz="4000">
                <a:solidFill>
                  <a:srgbClr val="000000"/>
                </a:solidFill>
                <a:uFillTx/>
                <a:latin typeface="Gill Sans"/>
                <a:ea typeface="Gill Sans"/>
                <a:cs typeface="Gill Sans"/>
                <a:sym typeface="Gill Sans"/>
              </a:defRPr>
            </a:lvl2pPr>
            <a:lvl3pPr marL="1556844" indent="-350344" defTabSz="587022">
              <a:lnSpc>
                <a:spcPct val="100000"/>
              </a:lnSpc>
              <a:spcBef>
                <a:spcPts val="2400"/>
              </a:spcBef>
              <a:buClr>
                <a:srgbClr val="00AAD6"/>
              </a:buClr>
              <a:buSzPct val="140000"/>
              <a:defRPr sz="4000">
                <a:solidFill>
                  <a:srgbClr val="000000"/>
                </a:solidFill>
                <a:uFillTx/>
                <a:latin typeface="Gill Sans"/>
                <a:ea typeface="Gill Sans"/>
                <a:cs typeface="Gill Sans"/>
                <a:sym typeface="Gill Sans"/>
              </a:defRPr>
            </a:lvl3pPr>
            <a:lvl4pPr marL="2064844" indent="-350344" defTabSz="587022">
              <a:lnSpc>
                <a:spcPct val="100000"/>
              </a:lnSpc>
              <a:spcBef>
                <a:spcPts val="2400"/>
              </a:spcBef>
              <a:buSzPct val="120000"/>
              <a:buChar char="•"/>
              <a:defRPr sz="4000">
                <a:solidFill>
                  <a:srgbClr val="000000"/>
                </a:solidFill>
                <a:uFillTx/>
                <a:latin typeface="Gill Sans"/>
                <a:ea typeface="Gill Sans"/>
                <a:cs typeface="Gill Sans"/>
                <a:sym typeface="Gill Sans"/>
              </a:defRPr>
            </a:lvl4pPr>
            <a:lvl5pPr marL="2489637" indent="-394137" defTabSz="587022">
              <a:lnSpc>
                <a:spcPct val="100000"/>
              </a:lnSpc>
              <a:spcBef>
                <a:spcPts val="2400"/>
              </a:spcBef>
              <a:buSzPct val="120000"/>
              <a:buChar char="•"/>
              <a:defRPr sz="40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1" name="Slide Number"/>
          <p:cNvSpPr txBox="1"/>
          <p:nvPr>
            <p:ph type="sldNum" sz="quarter" idx="2"/>
          </p:nvPr>
        </p:nvSpPr>
        <p:spPr>
          <a:xfrm>
            <a:off x="12128077" y="8110220"/>
            <a:ext cx="270087" cy="295488"/>
          </a:xfrm>
          <a:prstGeom prst="rect">
            <a:avLst/>
          </a:prstGeom>
        </p:spPr>
        <p:txBody>
          <a:bodyPr lIns="27093" tIns="27093" rIns="27093" bIns="27093" anchor="b"/>
          <a:lstStyle>
            <a:lvl1pPr defTabSz="587022">
              <a:defRPr sz="16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Slide">
    <p:spTree>
      <p:nvGrpSpPr>
        <p:cNvPr id="1" name=""/>
        <p:cNvGrpSpPr/>
        <p:nvPr/>
      </p:nvGrpSpPr>
      <p:grpSpPr>
        <a:xfrm>
          <a:off x="0" y="0"/>
          <a:ext cx="0" cy="0"/>
          <a:chOff x="0" y="0"/>
          <a:chExt cx="0" cy="0"/>
        </a:xfrm>
      </p:grpSpPr>
      <p:sp>
        <p:nvSpPr>
          <p:cNvPr id="228" name="Slide Number"/>
          <p:cNvSpPr txBox="1"/>
          <p:nvPr>
            <p:ph type="sldNum" sz="quarter" idx="2"/>
          </p:nvPr>
        </p:nvSpPr>
        <p:spPr>
          <a:xfrm>
            <a:off x="9690623" y="9324032"/>
            <a:ext cx="479732" cy="473629"/>
          </a:xfrm>
          <a:prstGeom prst="rect">
            <a:avLst/>
          </a:prstGeom>
        </p:spPr>
        <p:txBody>
          <a:bodyPr lIns="63999" tIns="63999" rIns="63999" bIns="63999"/>
          <a:lstStyle>
            <a:lvl1pPr algn="l" defTabSz="650240">
              <a:defRPr>
                <a:uFillTx/>
              </a:defRPr>
            </a:lvl1pPr>
          </a:lstStyle>
          <a:p>
            <a:pPr/>
            <a:fld id="{86CB4B4D-7CA3-9044-876B-883B54F8677D}" type="slidenum"/>
          </a:p>
        </p:txBody>
      </p:sp>
      <p:sp>
        <p:nvSpPr>
          <p:cNvPr id="229" name="TextShape 4"/>
          <p:cNvSpPr txBox="1"/>
          <p:nvPr/>
        </p:nvSpPr>
        <p:spPr>
          <a:xfrm>
            <a:off x="162815" y="9324032"/>
            <a:ext cx="3250689" cy="411791"/>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defTabSz="650240">
              <a:defRPr spc="-1" sz="2000">
                <a:latin typeface="+mn-lt"/>
                <a:ea typeface="+mn-ea"/>
                <a:cs typeface="+mn-cs"/>
                <a:sym typeface="Arial"/>
              </a:defRPr>
            </a:lvl1pPr>
          </a:lstStyle>
          <a:p>
            <a:pPr/>
            <a:r>
              <a:t>Arolla – 11/08/18</a:t>
            </a:r>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ntent">
    <p:spTree>
      <p:nvGrpSpPr>
        <p:cNvPr id="1" name=""/>
        <p:cNvGrpSpPr/>
        <p:nvPr/>
      </p:nvGrpSpPr>
      <p:grpSpPr>
        <a:xfrm>
          <a:off x="0" y="0"/>
          <a:ext cx="0" cy="0"/>
          <a:chOff x="0" y="0"/>
          <a:chExt cx="0" cy="0"/>
        </a:xfrm>
      </p:grpSpPr>
      <p:sp>
        <p:nvSpPr>
          <p:cNvPr id="236" name="Slide Number"/>
          <p:cNvSpPr txBox="1"/>
          <p:nvPr>
            <p:ph type="sldNum" sz="quarter" idx="2"/>
          </p:nvPr>
        </p:nvSpPr>
        <p:spPr>
          <a:xfrm>
            <a:off x="9690623" y="9324032"/>
            <a:ext cx="479732" cy="473629"/>
          </a:xfrm>
          <a:prstGeom prst="rect">
            <a:avLst/>
          </a:prstGeom>
        </p:spPr>
        <p:txBody>
          <a:bodyPr lIns="63999" tIns="63999" rIns="63999" bIns="63999"/>
          <a:lstStyle>
            <a:lvl1pPr algn="l" defTabSz="650240">
              <a:defRPr>
                <a:uFillTx/>
              </a:defRPr>
            </a:lvl1pPr>
          </a:lstStyle>
          <a:p>
            <a:pPr/>
            <a:fld id="{86CB4B4D-7CA3-9044-876B-883B54F8677D}" type="slidenum"/>
          </a:p>
        </p:txBody>
      </p:sp>
      <p:sp>
        <p:nvSpPr>
          <p:cNvPr id="237" name="TextShape 4"/>
          <p:cNvSpPr txBox="1"/>
          <p:nvPr/>
        </p:nvSpPr>
        <p:spPr>
          <a:xfrm>
            <a:off x="162815" y="9324032"/>
            <a:ext cx="3250689" cy="411791"/>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defTabSz="650240">
              <a:defRPr spc="-1" sz="2000">
                <a:latin typeface="+mn-lt"/>
                <a:ea typeface="+mn-ea"/>
                <a:cs typeface="+mn-cs"/>
                <a:sym typeface="Arial"/>
              </a:defRPr>
            </a:lvl1pPr>
          </a:lstStyle>
          <a:p>
            <a:pPr/>
            <a:r>
              <a:t>Arolla – 11/08/18</a:t>
            </a:r>
          </a:p>
        </p:txBody>
      </p:sp>
      <p:sp>
        <p:nvSpPr>
          <p:cNvPr id="238" name="Title Text"/>
          <p:cNvSpPr txBox="1"/>
          <p:nvPr>
            <p:ph type="title"/>
          </p:nvPr>
        </p:nvSpPr>
        <p:spPr>
          <a:xfrm>
            <a:off x="650239" y="389119"/>
            <a:ext cx="11703810" cy="1628161"/>
          </a:xfrm>
          <a:prstGeom prst="rect">
            <a:avLst/>
          </a:prstGeom>
        </p:spPr>
        <p:txBody>
          <a:bodyPr>
            <a:normAutofit fontScale="100000" lnSpcReduction="0"/>
          </a:bodyPr>
          <a:lstStyle>
            <a:lvl1pPr defTabSz="1300480">
              <a:defRPr b="0" sz="2400">
                <a:solidFill>
                  <a:srgbClr val="000000"/>
                </a:solidFill>
                <a:uFillTx/>
                <a:latin typeface="Helvetica"/>
                <a:ea typeface="Helvetica"/>
                <a:cs typeface="Helvetica"/>
                <a:sym typeface="Helvetica"/>
              </a:defRPr>
            </a:lvl1pPr>
          </a:lstStyle>
          <a:p>
            <a:pPr/>
            <a:r>
              <a:t>Title Text</a:t>
            </a:r>
          </a:p>
        </p:txBody>
      </p:sp>
      <p:sp>
        <p:nvSpPr>
          <p:cNvPr id="239" name="Body Level One…"/>
          <p:cNvSpPr txBox="1"/>
          <p:nvPr>
            <p:ph type="body" idx="1"/>
          </p:nvPr>
        </p:nvSpPr>
        <p:spPr>
          <a:xfrm>
            <a:off x="650239" y="2281983"/>
            <a:ext cx="11703810" cy="5656578"/>
          </a:xfrm>
          <a:prstGeom prst="rect">
            <a:avLst/>
          </a:prstGeom>
        </p:spPr>
        <p:txBody>
          <a:bodyPr>
            <a:normAutofit fontScale="100000" lnSpcReduction="0"/>
          </a:bodyPr>
          <a:lstStyle>
            <a:lvl1pPr defTabSz="1300480">
              <a:lnSpc>
                <a:spcPct val="100000"/>
              </a:lnSpc>
              <a:defRPr sz="2400">
                <a:solidFill>
                  <a:srgbClr val="000000"/>
                </a:solidFill>
                <a:uFillTx/>
                <a:latin typeface="Helvetica"/>
                <a:ea typeface="Helvetica"/>
                <a:cs typeface="Helvetica"/>
                <a:sym typeface="Helvetica"/>
              </a:defRPr>
            </a:lvl1pPr>
            <a:lvl2pPr marL="0" indent="0" defTabSz="1300480">
              <a:lnSpc>
                <a:spcPct val="100000"/>
              </a:lnSpc>
              <a:buSzTx/>
              <a:buNone/>
              <a:defRPr sz="2400">
                <a:solidFill>
                  <a:srgbClr val="000000"/>
                </a:solidFill>
                <a:uFillTx/>
                <a:latin typeface="Helvetica"/>
                <a:ea typeface="Helvetica"/>
                <a:cs typeface="Helvetica"/>
                <a:sym typeface="Helvetica"/>
              </a:defRPr>
            </a:lvl2pPr>
            <a:lvl3pPr marL="0" indent="0" defTabSz="1300480">
              <a:lnSpc>
                <a:spcPct val="100000"/>
              </a:lnSpc>
              <a:buSzTx/>
              <a:buNone/>
              <a:defRPr sz="2400">
                <a:solidFill>
                  <a:srgbClr val="000000"/>
                </a:solidFill>
                <a:uFillTx/>
                <a:latin typeface="Helvetica"/>
                <a:ea typeface="Helvetica"/>
                <a:cs typeface="Helvetica"/>
                <a:sym typeface="Helvetica"/>
              </a:defRPr>
            </a:lvl3pPr>
            <a:lvl4pPr marL="0" defTabSz="1300480">
              <a:lnSpc>
                <a:spcPct val="100000"/>
              </a:lnSpc>
              <a:defRPr sz="2400">
                <a:solidFill>
                  <a:srgbClr val="000000"/>
                </a:solidFill>
                <a:uFillTx/>
                <a:latin typeface="Helvetica"/>
                <a:ea typeface="Helvetica"/>
                <a:cs typeface="Helvetica"/>
                <a:sym typeface="Helvetica"/>
              </a:defRPr>
            </a:lvl4pPr>
            <a:lvl5pPr marL="0" defTabSz="1300480">
              <a:lnSpc>
                <a:spcPct val="100000"/>
              </a:lnSpc>
              <a:defRPr sz="2400">
                <a:solidFill>
                  <a:srgbClr val="000000"/>
                </a:solidFill>
                <a:uFillTx/>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uces">
    <p:spTree>
      <p:nvGrpSpPr>
        <p:cNvPr id="1" name=""/>
        <p:cNvGrpSpPr/>
        <p:nvPr/>
      </p:nvGrpSpPr>
      <p:grpSpPr>
        <a:xfrm>
          <a:off x="0" y="0"/>
          <a:ext cx="0" cy="0"/>
          <a:chOff x="0" y="0"/>
          <a:chExt cx="0" cy="0"/>
        </a:xfrm>
      </p:grpSpPr>
      <p:sp>
        <p:nvSpPr>
          <p:cNvPr id="246" name="Title Text"/>
          <p:cNvSpPr txBox="1"/>
          <p:nvPr>
            <p:ph type="title"/>
          </p:nvPr>
        </p:nvSpPr>
        <p:spPr>
          <a:xfrm>
            <a:off x="952500" y="254000"/>
            <a:ext cx="11099800" cy="2159000"/>
          </a:xfrm>
          <a:prstGeom prst="rect">
            <a:avLst/>
          </a:prstGeom>
        </p:spPr>
        <p:txBody>
          <a:bodyPr lIns="50800" tIns="50800" rIns="50800" bIns="50800">
            <a:normAutofit fontScale="100000" lnSpcReduction="0"/>
          </a:bodyPr>
          <a:lstStyle>
            <a:lvl1pPr algn="ctr" defTabSz="584200">
              <a:defRPr b="0" sz="8000">
                <a:solidFill>
                  <a:srgbClr val="00A2FF"/>
                </a:solidFill>
                <a:uFillTx/>
                <a:latin typeface="Helvetica Neue Medium"/>
                <a:ea typeface="Helvetica Neue Medium"/>
                <a:cs typeface="Helvetica Neue Medium"/>
                <a:sym typeface="Helvetica Neue Medium"/>
              </a:defRPr>
            </a:lvl1pPr>
          </a:lstStyle>
          <a:p>
            <a:pPr/>
            <a:r>
              <a:t>Title Text</a:t>
            </a:r>
          </a:p>
        </p:txBody>
      </p:sp>
      <p:sp>
        <p:nvSpPr>
          <p:cNvPr id="247" name="Body Level One…"/>
          <p:cNvSpPr txBox="1"/>
          <p:nvPr>
            <p:ph type="body" idx="1"/>
          </p:nvPr>
        </p:nvSpPr>
        <p:spPr>
          <a:xfrm>
            <a:off x="952500" y="2590800"/>
            <a:ext cx="11099800" cy="6286500"/>
          </a:xfrm>
          <a:prstGeom prst="rect">
            <a:avLst/>
          </a:prstGeom>
        </p:spPr>
        <p:txBody>
          <a:bodyPr lIns="50800" tIns="50800" rIns="50800" bIns="50800" anchor="ctr">
            <a:normAutofit fontScale="100000" lnSpcReduction="0"/>
          </a:bodyPr>
          <a:lstStyle>
            <a:lvl1pPr marL="444500" indent="-444500" defTabSz="584200">
              <a:lnSpc>
                <a:spcPct val="100000"/>
              </a:lnSpc>
              <a:spcBef>
                <a:spcPts val="4200"/>
              </a:spcBef>
              <a:buSzPct val="145000"/>
              <a:buChar char="•"/>
              <a:defRPr>
                <a:solidFill>
                  <a:srgbClr val="000000"/>
                </a:solidFill>
                <a:uFillTx/>
                <a:latin typeface="Helvetica Neue"/>
                <a:ea typeface="Helvetica Neue"/>
                <a:cs typeface="Helvetica Neue"/>
                <a:sym typeface="Helvetica Neue"/>
              </a:defRPr>
            </a:lvl1pPr>
            <a:lvl2pPr marL="889000" indent="-444500" defTabSz="584200">
              <a:lnSpc>
                <a:spcPct val="100000"/>
              </a:lnSpc>
              <a:spcBef>
                <a:spcPts val="4200"/>
              </a:spcBef>
              <a:buSzPct val="145000"/>
              <a:defRPr>
                <a:solidFill>
                  <a:srgbClr val="000000"/>
                </a:solidFill>
                <a:uFillTx/>
                <a:latin typeface="Helvetica Neue"/>
                <a:ea typeface="Helvetica Neue"/>
                <a:cs typeface="Helvetica Neue"/>
                <a:sym typeface="Helvetica Neue"/>
              </a:defRPr>
            </a:lvl2pPr>
            <a:lvl3pPr marL="1333500" indent="-444500" defTabSz="584200">
              <a:lnSpc>
                <a:spcPct val="100000"/>
              </a:lnSpc>
              <a:spcBef>
                <a:spcPts val="4200"/>
              </a:spcBef>
              <a:buSzPct val="145000"/>
              <a:buChar char="•"/>
              <a:defRPr>
                <a:solidFill>
                  <a:srgbClr val="000000"/>
                </a:solidFill>
                <a:uFillTx/>
                <a:latin typeface="Helvetica Neue"/>
                <a:ea typeface="Helvetica Neue"/>
                <a:cs typeface="Helvetica Neue"/>
                <a:sym typeface="Helvetica Neue"/>
              </a:defRPr>
            </a:lvl3pPr>
            <a:lvl4pPr marL="1778000" indent="-444500" defTabSz="584200">
              <a:lnSpc>
                <a:spcPct val="100000"/>
              </a:lnSpc>
              <a:spcBef>
                <a:spcPts val="4200"/>
              </a:spcBef>
              <a:buSzPct val="145000"/>
              <a:buChar char="•"/>
              <a:defRPr sz="3200">
                <a:solidFill>
                  <a:srgbClr val="000000"/>
                </a:solidFill>
                <a:uFillTx/>
                <a:latin typeface="Helvetica Neue"/>
                <a:ea typeface="Helvetica Neue"/>
                <a:cs typeface="Helvetica Neue"/>
                <a:sym typeface="Helvetica Neue"/>
              </a:defRPr>
            </a:lvl4pPr>
            <a:lvl5pPr marL="2222500" indent="-444500" defTabSz="584200">
              <a:lnSpc>
                <a:spcPct val="100000"/>
              </a:lnSpc>
              <a:spcBef>
                <a:spcPts val="4200"/>
              </a:spcBef>
              <a:buSzPct val="145000"/>
              <a:buChar char="•"/>
              <a:defRPr sz="3200">
                <a:solidFill>
                  <a:srgbClr val="000000"/>
                </a:solidFill>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xfrm>
            <a:off x="6328884" y="9296400"/>
            <a:ext cx="340259" cy="324306"/>
          </a:xfrm>
          <a:prstGeom prst="rect">
            <a:avLst/>
          </a:prstGeom>
        </p:spPr>
        <p:txBody>
          <a:bodyPr/>
          <a:lstStyle>
            <a:lvl1pPr defTabSz="584200">
              <a:defRPr sz="1600">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55" name="Title Text"/>
          <p:cNvSpPr txBox="1"/>
          <p:nvPr>
            <p:ph type="title"/>
          </p:nvPr>
        </p:nvSpPr>
        <p:spPr>
          <a:xfrm>
            <a:off x="952500" y="444500"/>
            <a:ext cx="11099800" cy="2159000"/>
          </a:xfrm>
          <a:prstGeom prst="rect">
            <a:avLst/>
          </a:prstGeom>
        </p:spPr>
        <p:txBody>
          <a:bodyPr lIns="50800" tIns="50800" rIns="50800" bIns="50800">
            <a:normAutofit fontScale="100000" lnSpcReduction="0"/>
          </a:bodyPr>
          <a:lstStyle>
            <a:lvl1pPr algn="ctr" defTabSz="584200">
              <a:defRPr b="0" sz="8000">
                <a:solidFill>
                  <a:srgbClr val="000000"/>
                </a:solidFill>
                <a:uFillTx/>
                <a:latin typeface="Helvetica Light"/>
                <a:ea typeface="Helvetica Light"/>
                <a:cs typeface="Helvetica Light"/>
                <a:sym typeface="Helvetica Light"/>
              </a:defRPr>
            </a:lvl1pPr>
          </a:lstStyle>
          <a:p>
            <a:pPr/>
            <a:r>
              <a:t>Title Text</a:t>
            </a:r>
          </a:p>
        </p:txBody>
      </p:sp>
      <p:sp>
        <p:nvSpPr>
          <p:cNvPr id="256" name="Body Level One…"/>
          <p:cNvSpPr txBox="1"/>
          <p:nvPr>
            <p:ph type="body" idx="1"/>
          </p:nvPr>
        </p:nvSpPr>
        <p:spPr>
          <a:xfrm>
            <a:off x="952500" y="2603500"/>
            <a:ext cx="11099800" cy="6286500"/>
          </a:xfrm>
          <a:prstGeom prst="rect">
            <a:avLst/>
          </a:prstGeom>
        </p:spPr>
        <p:txBody>
          <a:bodyPr lIns="50800" tIns="50800" rIns="50800" bIns="50800" anchor="ctr">
            <a:normAutofit fontScale="100000" lnSpcReduction="0"/>
          </a:bodyPr>
          <a:lstStyle>
            <a:lvl1pPr marL="444500" indent="-444500" defTabSz="584200">
              <a:lnSpc>
                <a:spcPct val="100000"/>
              </a:lnSpc>
              <a:spcBef>
                <a:spcPts val="4200"/>
              </a:spcBef>
              <a:buSzPct val="75000"/>
              <a:buChar char="•"/>
              <a:defRPr sz="3600">
                <a:solidFill>
                  <a:srgbClr val="000000"/>
                </a:solidFill>
                <a:uFillTx/>
                <a:latin typeface="Helvetica Light"/>
                <a:ea typeface="Helvetica Light"/>
                <a:cs typeface="Helvetica Light"/>
                <a:sym typeface="Helvetica Light"/>
              </a:defRPr>
            </a:lvl1pPr>
            <a:lvl2pPr marL="889000" indent="-444500" defTabSz="584200">
              <a:lnSpc>
                <a:spcPct val="100000"/>
              </a:lnSpc>
              <a:spcBef>
                <a:spcPts val="4200"/>
              </a:spcBef>
              <a:buSzPct val="75000"/>
              <a:defRPr sz="3600">
                <a:solidFill>
                  <a:srgbClr val="000000"/>
                </a:solidFill>
                <a:uFillTx/>
                <a:latin typeface="Helvetica Light"/>
                <a:ea typeface="Helvetica Light"/>
                <a:cs typeface="Helvetica Light"/>
                <a:sym typeface="Helvetica Light"/>
              </a:defRPr>
            </a:lvl2pPr>
            <a:lvl3pPr marL="1333500" indent="-444500" defTabSz="584200">
              <a:lnSpc>
                <a:spcPct val="100000"/>
              </a:lnSpc>
              <a:spcBef>
                <a:spcPts val="4200"/>
              </a:spcBef>
              <a:buSzPct val="75000"/>
              <a:buChar char="•"/>
              <a:defRPr sz="3600">
                <a:solidFill>
                  <a:srgbClr val="000000"/>
                </a:solidFill>
                <a:uFillTx/>
                <a:latin typeface="Helvetica Light"/>
                <a:ea typeface="Helvetica Light"/>
                <a:cs typeface="Helvetica Light"/>
                <a:sym typeface="Helvetica Light"/>
              </a:defRPr>
            </a:lvl3pPr>
            <a:lvl4pPr marL="1778000" indent="-444500" defTabSz="584200">
              <a:lnSpc>
                <a:spcPct val="100000"/>
              </a:lnSpc>
              <a:spcBef>
                <a:spcPts val="4200"/>
              </a:spcBef>
              <a:buSzPct val="75000"/>
              <a:buChar char="•"/>
              <a:defRPr sz="3600">
                <a:solidFill>
                  <a:srgbClr val="000000"/>
                </a:solidFill>
                <a:uFillTx/>
                <a:latin typeface="Helvetica Light"/>
                <a:ea typeface="Helvetica Light"/>
                <a:cs typeface="Helvetica Light"/>
                <a:sym typeface="Helvetica Light"/>
              </a:defRPr>
            </a:lvl4pPr>
            <a:lvl5pPr marL="2222500" indent="-444500" defTabSz="584200">
              <a:lnSpc>
                <a:spcPct val="100000"/>
              </a:lnSpc>
              <a:spcBef>
                <a:spcPts val="4200"/>
              </a:spcBef>
              <a:buSzPct val="75000"/>
              <a:buChar char="•"/>
              <a:defRPr sz="3600">
                <a:solidFill>
                  <a:srgbClr val="000000"/>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57" name="Slide Number"/>
          <p:cNvSpPr txBox="1"/>
          <p:nvPr>
            <p:ph type="sldNum" sz="quarter" idx="2"/>
          </p:nvPr>
        </p:nvSpPr>
        <p:spPr>
          <a:xfrm>
            <a:off x="6311798" y="9251950"/>
            <a:ext cx="368504" cy="381000"/>
          </a:xfrm>
          <a:prstGeom prst="rect">
            <a:avLst/>
          </a:prstGeom>
        </p:spPr>
        <p:txBody>
          <a:bodyPr/>
          <a:lstStyle>
            <a:lvl1pPr defTabSz="584200">
              <a:defRPr sz="1800">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64" name="Line"/>
          <p:cNvSpPr/>
          <p:nvPr/>
        </p:nvSpPr>
        <p:spPr>
          <a:xfrm>
            <a:off x="571500" y="1574800"/>
            <a:ext cx="11861800" cy="0"/>
          </a:xfrm>
          <a:prstGeom prst="line">
            <a:avLst/>
          </a:prstGeom>
          <a:ln w="38100" cap="rnd">
            <a:solidFill>
              <a:srgbClr val="747676"/>
            </a:solidFill>
            <a:custDash>
              <a:ds d="100000" sp="200000"/>
            </a:custDash>
          </a:ln>
        </p:spPr>
        <p:txBody>
          <a:bodyPr lIns="50800" tIns="50800" rIns="50800" bIns="50800" anchor="ctr"/>
          <a:lstStyle/>
          <a:p>
            <a:pPr/>
          </a:p>
        </p:txBody>
      </p:sp>
      <p:sp>
        <p:nvSpPr>
          <p:cNvPr id="265" name="Title Text"/>
          <p:cNvSpPr txBox="1"/>
          <p:nvPr>
            <p:ph type="title"/>
          </p:nvPr>
        </p:nvSpPr>
        <p:spPr>
          <a:xfrm>
            <a:off x="571500" y="723900"/>
            <a:ext cx="11861800" cy="723900"/>
          </a:xfrm>
          <a:prstGeom prst="rect">
            <a:avLst/>
          </a:prstGeom>
        </p:spPr>
        <p:txBody>
          <a:bodyPr lIns="50800" tIns="50800" rIns="50800" bIns="50800" anchor="t">
            <a:normAutofit fontScale="100000" lnSpcReduction="0"/>
          </a:bodyPr>
          <a:lstStyle>
            <a:lvl1pPr defTabSz="584200">
              <a:spcBef>
                <a:spcPts val="2300"/>
              </a:spcBef>
              <a:defRPr b="0" cap="all" sz="5200">
                <a:solidFill>
                  <a:srgbClr val="747676"/>
                </a:solidFill>
                <a:uFillTx/>
                <a:latin typeface="DIN Condensed Bold"/>
                <a:ea typeface="DIN Condensed Bold"/>
                <a:cs typeface="DIN Condensed Bold"/>
                <a:sym typeface="DIN Condensed Bold"/>
              </a:defRPr>
            </a:lvl1pPr>
          </a:lstStyle>
          <a:p>
            <a:pPr/>
            <a:r>
              <a:t>Title Text</a:t>
            </a:r>
          </a:p>
        </p:txBody>
      </p:sp>
      <p:sp>
        <p:nvSpPr>
          <p:cNvPr id="266" name="Body Level One…"/>
          <p:cNvSpPr txBox="1"/>
          <p:nvPr>
            <p:ph type="body" idx="1"/>
          </p:nvPr>
        </p:nvSpPr>
        <p:spPr>
          <a:xfrm>
            <a:off x="571500" y="1803400"/>
            <a:ext cx="11861800" cy="7226300"/>
          </a:xfrm>
          <a:prstGeom prst="rect">
            <a:avLst/>
          </a:prstGeom>
        </p:spPr>
        <p:txBody>
          <a:bodyPr lIns="50800" tIns="50800" rIns="50800" bIns="50800">
            <a:normAutofit fontScale="100000" lnSpcReduction="0"/>
          </a:bodyPr>
          <a:lstStyle>
            <a:lvl1pPr marL="469900" indent="-469900" defTabSz="584200">
              <a:lnSpc>
                <a:spcPct val="100000"/>
              </a:lnSpc>
              <a:spcBef>
                <a:spcPts val="1800"/>
              </a:spcBef>
              <a:buSzPct val="75000"/>
              <a:buFont typeface="Zapf Dingbats"/>
              <a:buChar char="➤"/>
              <a:defRPr>
                <a:solidFill>
                  <a:srgbClr val="5C5C5C"/>
                </a:solidFill>
                <a:uFillTx/>
                <a:latin typeface="Iowan Old Style Roman"/>
                <a:ea typeface="Iowan Old Style Roman"/>
                <a:cs typeface="Iowan Old Style Roman"/>
                <a:sym typeface="Iowan Old Style Roman"/>
              </a:defRPr>
            </a:lvl1pPr>
            <a:lvl2pPr marL="939800" indent="-469900" defTabSz="584200">
              <a:lnSpc>
                <a:spcPct val="100000"/>
              </a:lnSpc>
              <a:spcBef>
                <a:spcPts val="1800"/>
              </a:spcBef>
              <a:buSzPct val="75000"/>
              <a:buFont typeface="Zapf Dingbats"/>
              <a:buChar char="➤"/>
              <a:defRPr>
                <a:solidFill>
                  <a:srgbClr val="5C5C5C"/>
                </a:solidFill>
                <a:uFillTx/>
                <a:latin typeface="Iowan Old Style Roman"/>
                <a:ea typeface="Iowan Old Style Roman"/>
                <a:cs typeface="Iowan Old Style Roman"/>
                <a:sym typeface="Iowan Old Style Roman"/>
              </a:defRPr>
            </a:lvl2pPr>
            <a:lvl3pPr marL="1409700" indent="-469900" defTabSz="584200">
              <a:lnSpc>
                <a:spcPct val="100000"/>
              </a:lnSpc>
              <a:spcBef>
                <a:spcPts val="1800"/>
              </a:spcBef>
              <a:buSzPct val="75000"/>
              <a:buFont typeface="Zapf Dingbats"/>
              <a:buChar char="➤"/>
              <a:defRPr>
                <a:solidFill>
                  <a:srgbClr val="5C5C5C"/>
                </a:solidFill>
                <a:uFillTx/>
                <a:latin typeface="Iowan Old Style Roman"/>
                <a:ea typeface="Iowan Old Style Roman"/>
                <a:cs typeface="Iowan Old Style Roman"/>
                <a:sym typeface="Iowan Old Style Roman"/>
              </a:defRPr>
            </a:lvl3pPr>
            <a:lvl4pPr marL="1879600" indent="-469900" defTabSz="584200">
              <a:lnSpc>
                <a:spcPct val="100000"/>
              </a:lnSpc>
              <a:spcBef>
                <a:spcPts val="1800"/>
              </a:spcBef>
              <a:buSzPct val="75000"/>
              <a:buFont typeface="Zapf Dingbats"/>
              <a:buChar char="➤"/>
              <a:defRPr sz="3200">
                <a:solidFill>
                  <a:srgbClr val="5C5C5C"/>
                </a:solidFill>
                <a:uFillTx/>
                <a:latin typeface="Iowan Old Style Roman"/>
                <a:ea typeface="Iowan Old Style Roman"/>
                <a:cs typeface="Iowan Old Style Roman"/>
                <a:sym typeface="Iowan Old Style Roman"/>
              </a:defRPr>
            </a:lvl4pPr>
            <a:lvl5pPr marL="2349500" indent="-469900" defTabSz="584200">
              <a:lnSpc>
                <a:spcPct val="100000"/>
              </a:lnSpc>
              <a:spcBef>
                <a:spcPts val="1800"/>
              </a:spcBef>
              <a:buSzPct val="75000"/>
              <a:buFont typeface="Zapf Dingbats"/>
              <a:buChar char="➤"/>
              <a:defRPr sz="3200">
                <a:solidFill>
                  <a:srgbClr val="5C5C5C"/>
                </a:solidFill>
                <a:uFillTx/>
                <a:latin typeface="Iowan Old Style Roman"/>
                <a:ea typeface="Iowan Old Style Roman"/>
                <a:cs typeface="Iowan Old Style Roman"/>
                <a:sym typeface="Iowan Old Style Roman"/>
              </a:defRPr>
            </a:lvl5pPr>
          </a:lstStyle>
          <a:p>
            <a:pPr/>
            <a:r>
              <a:t>Body Level One</a:t>
            </a:r>
          </a:p>
          <a:p>
            <a:pPr lvl="1"/>
            <a:r>
              <a:t>Body Level Two</a:t>
            </a:r>
          </a:p>
          <a:p>
            <a:pPr lvl="2"/>
            <a:r>
              <a:t>Body Level Three</a:t>
            </a:r>
          </a:p>
          <a:p>
            <a:pPr lvl="3"/>
            <a:r>
              <a:t>Body Level Four</a:t>
            </a:r>
          </a:p>
          <a:p>
            <a:pPr lvl="4"/>
            <a:r>
              <a:t>Body Level Five</a:t>
            </a:r>
          </a:p>
        </p:txBody>
      </p:sp>
      <p:sp>
        <p:nvSpPr>
          <p:cNvPr id="267" name="Slide Number"/>
          <p:cNvSpPr txBox="1"/>
          <p:nvPr>
            <p:ph type="sldNum" sz="quarter" idx="2"/>
          </p:nvPr>
        </p:nvSpPr>
        <p:spPr>
          <a:xfrm>
            <a:off x="12081047" y="9194800"/>
            <a:ext cx="309365" cy="342900"/>
          </a:xfrm>
          <a:prstGeom prst="rect">
            <a:avLst/>
          </a:prstGeom>
        </p:spPr>
        <p:txBody>
          <a:bodyPr/>
          <a:lstStyle>
            <a:lvl1pPr algn="r" defTabSz="584200">
              <a:defRPr sz="16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274" name="Title Text"/>
          <p:cNvSpPr txBox="1"/>
          <p:nvPr>
            <p:ph type="title"/>
          </p:nvPr>
        </p:nvSpPr>
        <p:spPr>
          <a:xfrm>
            <a:off x="952500" y="444500"/>
            <a:ext cx="11099800" cy="2159000"/>
          </a:xfrm>
          <a:prstGeom prst="rect">
            <a:avLst/>
          </a:prstGeom>
        </p:spPr>
        <p:txBody>
          <a:bodyPr lIns="50800" tIns="50800" rIns="50800" bIns="50800">
            <a:normAutofit fontScale="100000" lnSpcReduction="0"/>
          </a:bodyPr>
          <a:lstStyle>
            <a:lvl1pPr algn="ctr" defTabSz="584200">
              <a:defRPr b="0" sz="8000">
                <a:solidFill>
                  <a:srgbClr val="000000"/>
                </a:solidFill>
                <a:uFillTx/>
                <a:latin typeface="Helvetica Light"/>
                <a:ea typeface="Helvetica Light"/>
                <a:cs typeface="Helvetica Light"/>
                <a:sym typeface="Helvetica Light"/>
              </a:defRPr>
            </a:lvl1pPr>
          </a:lstStyle>
          <a:p>
            <a:pPr/>
            <a:r>
              <a:t>Title Text</a:t>
            </a:r>
          </a:p>
        </p:txBody>
      </p:sp>
      <p:sp>
        <p:nvSpPr>
          <p:cNvPr id="275" name="Slide Number"/>
          <p:cNvSpPr txBox="1"/>
          <p:nvPr>
            <p:ph type="sldNum" sz="quarter" idx="2"/>
          </p:nvPr>
        </p:nvSpPr>
        <p:spPr>
          <a:xfrm>
            <a:off x="9194698" y="8045450"/>
            <a:ext cx="368504" cy="381000"/>
          </a:xfrm>
          <a:prstGeom prst="rect">
            <a:avLst/>
          </a:prstGeom>
        </p:spPr>
        <p:txBody>
          <a:bodyPr/>
          <a:lstStyle>
            <a:lvl1pPr defTabSz="584200">
              <a:defRPr sz="1800">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282" name="Title Text"/>
          <p:cNvSpPr txBox="1"/>
          <p:nvPr>
            <p:ph type="title"/>
          </p:nvPr>
        </p:nvSpPr>
        <p:spPr>
          <a:xfrm>
            <a:off x="952500" y="444500"/>
            <a:ext cx="11099800" cy="2159000"/>
          </a:xfrm>
          <a:prstGeom prst="rect">
            <a:avLst/>
          </a:prstGeom>
        </p:spPr>
        <p:txBody>
          <a:bodyPr lIns="50800" tIns="50800" rIns="50800" bIns="50800">
            <a:normAutofit fontScale="100000" lnSpcReduction="0"/>
          </a:bodyPr>
          <a:lstStyle>
            <a:lvl1pPr algn="ctr" defTabSz="584200">
              <a:defRPr b="0" sz="8000">
                <a:solidFill>
                  <a:srgbClr val="000000"/>
                </a:solidFill>
                <a:uFillTx/>
                <a:latin typeface="Helvetica Light"/>
                <a:ea typeface="Helvetica Light"/>
                <a:cs typeface="Helvetica Light"/>
                <a:sym typeface="Helvetica Light"/>
              </a:defRPr>
            </a:lvl1pPr>
          </a:lstStyle>
          <a:p>
            <a:pPr/>
            <a:r>
              <a:t>Title Text</a:t>
            </a:r>
          </a:p>
        </p:txBody>
      </p:sp>
      <p:sp>
        <p:nvSpPr>
          <p:cNvPr id="283" name="Slide Number"/>
          <p:cNvSpPr txBox="1"/>
          <p:nvPr>
            <p:ph type="sldNum" sz="quarter" idx="2"/>
          </p:nvPr>
        </p:nvSpPr>
        <p:spPr>
          <a:xfrm>
            <a:off x="6311798" y="9251950"/>
            <a:ext cx="368504" cy="381000"/>
          </a:xfrm>
          <a:prstGeom prst="rect">
            <a:avLst/>
          </a:prstGeom>
        </p:spPr>
        <p:txBody>
          <a:bodyPr/>
          <a:lstStyle>
            <a:lvl1pPr defTabSz="584200">
              <a:defRPr sz="1800">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bg>
      <p:bgPr>
        <a:solidFill>
          <a:srgbClr val="000000"/>
        </a:solidFill>
      </p:bgPr>
    </p:bg>
    <p:spTree>
      <p:nvGrpSpPr>
        <p:cNvPr id="1" name=""/>
        <p:cNvGrpSpPr/>
        <p:nvPr/>
      </p:nvGrpSpPr>
      <p:grpSpPr>
        <a:xfrm>
          <a:off x="0" y="0"/>
          <a:ext cx="0" cy="0"/>
          <a:chOff x="0" y="0"/>
          <a:chExt cx="0" cy="0"/>
        </a:xfrm>
      </p:grpSpPr>
      <p:sp>
        <p:nvSpPr>
          <p:cNvPr id="290" name="Title Text"/>
          <p:cNvSpPr txBox="1"/>
          <p:nvPr>
            <p:ph type="title"/>
          </p:nvPr>
        </p:nvSpPr>
        <p:spPr>
          <a:xfrm>
            <a:off x="1270000" y="3225800"/>
            <a:ext cx="10464800" cy="3302000"/>
          </a:xfrm>
          <a:prstGeom prst="rect">
            <a:avLst/>
          </a:prstGeom>
        </p:spPr>
        <p:txBody>
          <a:bodyPr lIns="50800" tIns="50800" rIns="50800" bIns="50800">
            <a:normAutofit fontScale="100000" lnSpcReduction="0"/>
          </a:bodyPr>
          <a:lstStyle>
            <a:lvl1pPr algn="ctr" defTabSz="584200">
              <a:defRPr b="0" sz="8000">
                <a:uFillTx/>
                <a:latin typeface="Helvetica Light"/>
                <a:ea typeface="Helvetica Light"/>
                <a:cs typeface="Helvetica Light"/>
                <a:sym typeface="Helvetica Light"/>
              </a:defRPr>
            </a:lvl1pPr>
          </a:lstStyle>
          <a:p>
            <a:pPr/>
            <a:r>
              <a:t>Title Text</a:t>
            </a:r>
          </a:p>
        </p:txBody>
      </p:sp>
      <p:sp>
        <p:nvSpPr>
          <p:cNvPr id="291" name="Slide Number"/>
          <p:cNvSpPr txBox="1"/>
          <p:nvPr>
            <p:ph type="sldNum" sz="quarter" idx="2"/>
          </p:nvPr>
        </p:nvSpPr>
        <p:spPr>
          <a:xfrm>
            <a:off x="6311798" y="9258300"/>
            <a:ext cx="368504" cy="381000"/>
          </a:xfrm>
          <a:prstGeom prst="rect">
            <a:avLst/>
          </a:prstGeom>
        </p:spPr>
        <p:txBody>
          <a:bodyPr/>
          <a:lstStyle>
            <a:lvl1pPr defTabSz="584200">
              <a:defRPr sz="18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uv logo equipe  et dernière">
    <p:spTree>
      <p:nvGrpSpPr>
        <p:cNvPr id="1" name=""/>
        <p:cNvGrpSpPr/>
        <p:nvPr/>
      </p:nvGrpSpPr>
      <p:grpSpPr>
        <a:xfrm>
          <a:off x="0" y="0"/>
          <a:ext cx="0" cy="0"/>
          <a:chOff x="0" y="0"/>
          <a:chExt cx="0" cy="0"/>
        </a:xfrm>
      </p:grpSpPr>
      <p:pic>
        <p:nvPicPr>
          <p:cNvPr id="32" name="fond_derniere.jpg" descr="fond_derniere.jpg"/>
          <p:cNvPicPr>
            <a:picLocks noChangeAspect="0"/>
          </p:cNvPicPr>
          <p:nvPr/>
        </p:nvPicPr>
        <p:blipFill>
          <a:blip r:embed="rId2">
            <a:extLst/>
          </a:blip>
          <a:stretch>
            <a:fillRect/>
          </a:stretch>
        </p:blipFill>
        <p:spPr>
          <a:xfrm>
            <a:off x="0" y="0"/>
            <a:ext cx="13004800" cy="9753601"/>
          </a:xfrm>
          <a:prstGeom prst="rect">
            <a:avLst/>
          </a:prstGeom>
          <a:ln w="12700">
            <a:miter lim="400000"/>
          </a:ln>
        </p:spPr>
      </p:pic>
      <p:pic>
        <p:nvPicPr>
          <p:cNvPr id="33" name="Screen Shot 2012-09-11 at 8.37.25 AM.pdf" descr="Screen Shot 2012-09-11 at 8.37.25 AM.pdf"/>
          <p:cNvPicPr>
            <a:picLocks noChangeAspect="1"/>
          </p:cNvPicPr>
          <p:nvPr/>
        </p:nvPicPr>
        <p:blipFill>
          <a:blip r:embed="rId3">
            <a:extLst/>
          </a:blip>
          <a:stretch>
            <a:fillRect/>
          </a:stretch>
        </p:blipFill>
        <p:spPr>
          <a:xfrm>
            <a:off x="1612900" y="7632700"/>
            <a:ext cx="3658616" cy="1320800"/>
          </a:xfrm>
          <a:prstGeom prst="rect">
            <a:avLst/>
          </a:prstGeom>
        </p:spPr>
      </p:pic>
      <p:sp>
        <p:nvSpPr>
          <p:cNvPr id="34" name="Title Text"/>
          <p:cNvSpPr txBox="1"/>
          <p:nvPr>
            <p:ph type="title"/>
          </p:nvPr>
        </p:nvSpPr>
        <p:spPr>
          <a:xfrm>
            <a:off x="355600" y="4158826"/>
            <a:ext cx="12280900" cy="1711397"/>
          </a:xfrm>
          <a:prstGeom prst="rect">
            <a:avLst/>
          </a:prstGeom>
        </p:spPr>
        <p:txBody>
          <a:bodyPr anchor="t"/>
          <a:lstStyle>
            <a:lvl1pPr algn="ctr">
              <a:defRPr sz="5800"/>
            </a:lvl1pPr>
          </a:lstStyle>
          <a:p>
            <a:pPr/>
            <a:r>
              <a:t>Title Text</a:t>
            </a:r>
          </a:p>
        </p:txBody>
      </p:sp>
      <p:sp>
        <p:nvSpPr>
          <p:cNvPr id="35" name="Body Level One…"/>
          <p:cNvSpPr txBox="1"/>
          <p:nvPr>
            <p:ph type="body" sz="quarter" idx="1"/>
          </p:nvPr>
        </p:nvSpPr>
        <p:spPr>
          <a:xfrm>
            <a:off x="6502400" y="5867400"/>
            <a:ext cx="6146800" cy="3151858"/>
          </a:xfrm>
          <a:prstGeom prst="rect">
            <a:avLst/>
          </a:prstGeom>
        </p:spPr>
        <p:txBody>
          <a:bodyPr anchor="b"/>
          <a:lstStyle>
            <a:lvl1pPr>
              <a:lnSpc>
                <a:spcPct val="115000"/>
              </a:lnSpc>
              <a:defRPr b="1" sz="3400"/>
            </a:lvl1pPr>
            <a:lvl2pPr marL="2257" indent="0">
              <a:lnSpc>
                <a:spcPct val="100000"/>
              </a:lnSpc>
              <a:buClr>
                <a:srgbClr val="FFFFFF"/>
              </a:buClr>
              <a:buSzTx/>
              <a:buFont typeface="Arial"/>
              <a:buNone/>
              <a:defRPr b="1" sz="1800"/>
            </a:lvl2pPr>
            <a:lvl3pPr marL="4515" indent="0">
              <a:lnSpc>
                <a:spcPct val="100000"/>
              </a:lnSpc>
              <a:buClr>
                <a:srgbClr val="FFFFFF"/>
              </a:buClr>
              <a:buSzTx/>
              <a:buFont typeface="Arial"/>
              <a:buNone/>
              <a:defRPr b="1" sz="1800"/>
            </a:lvl3pPr>
            <a:lvl4pPr marL="6773">
              <a:lnSpc>
                <a:spcPct val="100000"/>
              </a:lnSpc>
              <a:defRPr b="1" sz="1800"/>
            </a:lvl4pPr>
            <a:lvl5pPr marL="9031">
              <a:lnSpc>
                <a:spcPct val="100000"/>
              </a:lnSpc>
              <a:defRPr b="1" sz="1800"/>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98" name="Title Text"/>
          <p:cNvSpPr txBox="1"/>
          <p:nvPr>
            <p:ph type="title"/>
          </p:nvPr>
        </p:nvSpPr>
        <p:spPr>
          <a:xfrm>
            <a:off x="1270000" y="254000"/>
            <a:ext cx="10464800" cy="2438400"/>
          </a:xfrm>
          <a:prstGeom prst="rect">
            <a:avLst/>
          </a:prstGeom>
        </p:spPr>
        <p:txBody>
          <a:bodyPr lIns="50800" tIns="50800" rIns="50800" bIns="50800"/>
          <a:lstStyle>
            <a:lvl1pPr algn="ctr" defTabSz="584200">
              <a:defRPr b="0" sz="8400">
                <a:solidFill>
                  <a:srgbClr val="000000"/>
                </a:solidFill>
                <a:uFillTx/>
                <a:latin typeface="Gill Sans"/>
                <a:ea typeface="Gill Sans"/>
                <a:cs typeface="Gill Sans"/>
                <a:sym typeface="Gill Sans"/>
              </a:defRPr>
            </a:lvl1pPr>
          </a:lstStyle>
          <a:p>
            <a:pPr/>
            <a:r>
              <a:t>Title Text</a:t>
            </a:r>
          </a:p>
        </p:txBody>
      </p:sp>
      <p:sp>
        <p:nvSpPr>
          <p:cNvPr id="299" name="Body Level One…"/>
          <p:cNvSpPr txBox="1"/>
          <p:nvPr>
            <p:ph type="body" idx="1"/>
          </p:nvPr>
        </p:nvSpPr>
        <p:spPr>
          <a:xfrm>
            <a:off x="1270000" y="2768600"/>
            <a:ext cx="10464800" cy="5715000"/>
          </a:xfrm>
          <a:prstGeom prst="rect">
            <a:avLst/>
          </a:prstGeom>
        </p:spPr>
        <p:txBody>
          <a:bodyPr lIns="50800" tIns="50800" rIns="50800" bIns="50800" anchor="ctr"/>
          <a:lstStyle>
            <a:lvl1pPr marL="889000" indent="-571500" defTabSz="584200">
              <a:lnSpc>
                <a:spcPct val="100000"/>
              </a:lnSpc>
              <a:spcBef>
                <a:spcPts val="2400"/>
              </a:spcBef>
              <a:buSzPct val="171000"/>
              <a:buChar char="•"/>
              <a:defRPr sz="4200">
                <a:solidFill>
                  <a:srgbClr val="000000"/>
                </a:solidFill>
                <a:uFillTx/>
                <a:latin typeface="Gill Sans"/>
                <a:ea typeface="Gill Sans"/>
                <a:cs typeface="Gill Sans"/>
                <a:sym typeface="Gill Sans"/>
              </a:defRPr>
            </a:lvl1pPr>
            <a:lvl2pPr marL="1333500" indent="-571500" defTabSz="584200">
              <a:lnSpc>
                <a:spcPct val="100000"/>
              </a:lnSpc>
              <a:spcBef>
                <a:spcPts val="2400"/>
              </a:spcBef>
              <a:buSzPct val="171000"/>
              <a:defRPr sz="4200">
                <a:solidFill>
                  <a:srgbClr val="000000"/>
                </a:solidFill>
                <a:uFillTx/>
                <a:latin typeface="Gill Sans"/>
                <a:ea typeface="Gill Sans"/>
                <a:cs typeface="Gill Sans"/>
                <a:sym typeface="Gill Sans"/>
              </a:defRPr>
            </a:lvl2pPr>
            <a:lvl3pPr marL="1778000" indent="-571500" defTabSz="584200">
              <a:lnSpc>
                <a:spcPct val="100000"/>
              </a:lnSpc>
              <a:spcBef>
                <a:spcPts val="2400"/>
              </a:spcBef>
              <a:buSzPct val="171000"/>
              <a:buChar char="•"/>
              <a:defRPr sz="4200">
                <a:solidFill>
                  <a:srgbClr val="000000"/>
                </a:solidFill>
                <a:uFillTx/>
                <a:latin typeface="Gill Sans"/>
                <a:ea typeface="Gill Sans"/>
                <a:cs typeface="Gill Sans"/>
                <a:sym typeface="Gill Sans"/>
              </a:defRPr>
            </a:lvl3pPr>
            <a:lvl4pPr marL="2222500" indent="-571500" defTabSz="584200">
              <a:lnSpc>
                <a:spcPct val="100000"/>
              </a:lnSpc>
              <a:spcBef>
                <a:spcPts val="2400"/>
              </a:spcBef>
              <a:buSzPct val="171000"/>
              <a:buChar char="•"/>
              <a:defRPr sz="4200">
                <a:solidFill>
                  <a:srgbClr val="000000"/>
                </a:solidFill>
                <a:uFillTx/>
                <a:latin typeface="Gill Sans"/>
                <a:ea typeface="Gill Sans"/>
                <a:cs typeface="Gill Sans"/>
                <a:sym typeface="Gill Sans"/>
              </a:defRPr>
            </a:lvl4pPr>
            <a:lvl5pPr marL="2667000" indent="-571500" defTabSz="584200">
              <a:lnSpc>
                <a:spcPct val="100000"/>
              </a:lnSpc>
              <a:spcBef>
                <a:spcPts val="2400"/>
              </a:spcBef>
              <a:buSzPct val="171000"/>
              <a:buChar char="•"/>
              <a:defRPr sz="42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00" name="Slide Number"/>
          <p:cNvSpPr txBox="1"/>
          <p:nvPr>
            <p:ph type="sldNum" sz="quarter" idx="2"/>
          </p:nvPr>
        </p:nvSpPr>
        <p:spPr>
          <a:xfrm>
            <a:off x="6324600" y="9258300"/>
            <a:ext cx="342900" cy="368300"/>
          </a:xfrm>
          <a:prstGeom prst="rect">
            <a:avLst/>
          </a:prstGeom>
        </p:spPr>
        <p:txBody>
          <a:bodyPr/>
          <a:lstStyle>
            <a:lvl1pPr defTabSz="584200">
              <a:defRPr sz="18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ull Picture">
    <p:spTree>
      <p:nvGrpSpPr>
        <p:cNvPr id="1" name=""/>
        <p:cNvGrpSpPr/>
        <p:nvPr/>
      </p:nvGrpSpPr>
      <p:grpSpPr>
        <a:xfrm>
          <a:off x="0" y="0"/>
          <a:ext cx="0" cy="0"/>
          <a:chOff x="0" y="0"/>
          <a:chExt cx="0" cy="0"/>
        </a:xfrm>
      </p:grpSpPr>
      <p:sp>
        <p:nvSpPr>
          <p:cNvPr id="307" name="S.Ducasse"/>
          <p:cNvSpPr txBox="1"/>
          <p:nvPr/>
        </p:nvSpPr>
        <p:spPr>
          <a:xfrm>
            <a:off x="101600" y="9118600"/>
            <a:ext cx="3670300" cy="39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ts val="2400"/>
              </a:lnSpc>
              <a:tabLst>
                <a:tab pos="1066800" algn="l"/>
                <a:tab pos="3695700" algn="l"/>
              </a:tabLst>
              <a:defRPr sz="2000">
                <a:latin typeface="Gill Sans"/>
                <a:ea typeface="Gill Sans"/>
                <a:cs typeface="Gill Sans"/>
                <a:sym typeface="Gill Sans"/>
              </a:defRPr>
            </a:lvl1pPr>
          </a:lstStyle>
          <a:p>
            <a:pPr/>
            <a:r>
              <a:t>S.Ducasse</a:t>
            </a:r>
          </a:p>
        </p:txBody>
      </p:sp>
      <p:pic>
        <p:nvPicPr>
          <p:cNvPr id="308" name="LSE4-1.pdf" descr="LSE4-1.pdf"/>
          <p:cNvPicPr>
            <a:picLocks noChangeAspect="1"/>
          </p:cNvPicPr>
          <p:nvPr/>
        </p:nvPicPr>
        <p:blipFill>
          <a:blip r:embed="rId2">
            <a:extLst/>
          </a:blip>
          <a:stretch>
            <a:fillRect/>
          </a:stretch>
        </p:blipFill>
        <p:spPr>
          <a:xfrm>
            <a:off x="11747500" y="8708454"/>
            <a:ext cx="1398017" cy="1175605"/>
          </a:xfrm>
          <a:prstGeom prst="rect">
            <a:avLst/>
          </a:prstGeom>
          <a:ln w="12700">
            <a:miter lim="400000"/>
          </a:ln>
        </p:spPr>
      </p:pic>
      <p:pic>
        <p:nvPicPr>
          <p:cNvPr id="309" name="RMOD2.pdf" descr="RMOD2.pdf"/>
          <p:cNvPicPr>
            <a:picLocks noChangeAspect="1"/>
          </p:cNvPicPr>
          <p:nvPr/>
        </p:nvPicPr>
        <p:blipFill>
          <a:blip r:embed="rId3">
            <a:extLst/>
          </a:blip>
          <a:stretch>
            <a:fillRect/>
          </a:stretch>
        </p:blipFill>
        <p:spPr>
          <a:xfrm>
            <a:off x="11887200" y="8648700"/>
            <a:ext cx="1168400" cy="1168400"/>
          </a:xfrm>
          <a:prstGeom prst="rect">
            <a:avLst/>
          </a:prstGeom>
          <a:ln w="12700">
            <a:miter lim="400000"/>
          </a:ln>
        </p:spPr>
      </p:pic>
      <p:sp>
        <p:nvSpPr>
          <p:cNvPr id="310" name="Title Text"/>
          <p:cNvSpPr txBox="1"/>
          <p:nvPr>
            <p:ph type="title"/>
          </p:nvPr>
        </p:nvSpPr>
        <p:spPr>
          <a:xfrm>
            <a:off x="774700" y="254000"/>
            <a:ext cx="12230100" cy="1333500"/>
          </a:xfrm>
          <a:prstGeom prst="rect">
            <a:avLst/>
          </a:prstGeom>
        </p:spPr>
        <p:txBody>
          <a:bodyPr lIns="50800" tIns="50800" rIns="50800" bIns="50800"/>
          <a:lstStyle>
            <a:lvl1pPr defTabSz="584200">
              <a:lnSpc>
                <a:spcPts val="7900"/>
              </a:lnSpc>
              <a:spcBef>
                <a:spcPts val="300"/>
              </a:spcBef>
              <a:tabLst>
                <a:tab pos="1231900" algn="l"/>
              </a:tabLst>
              <a:defRPr b="0" sz="6600">
                <a:solidFill>
                  <a:srgbClr val="000000"/>
                </a:solidFill>
                <a:uFillTx/>
                <a:latin typeface="Gill Sans"/>
                <a:ea typeface="Gill Sans"/>
                <a:cs typeface="Gill Sans"/>
                <a:sym typeface="Gill Sans"/>
              </a:defRPr>
            </a:lvl1pPr>
          </a:lstStyle>
          <a:p>
            <a:pPr/>
            <a:r>
              <a:t>Title Text</a:t>
            </a:r>
          </a:p>
        </p:txBody>
      </p:sp>
      <p:sp>
        <p:nvSpPr>
          <p:cNvPr id="311" name="Body Level One…"/>
          <p:cNvSpPr txBox="1"/>
          <p:nvPr>
            <p:ph type="body" idx="1"/>
          </p:nvPr>
        </p:nvSpPr>
        <p:spPr>
          <a:xfrm>
            <a:off x="774700" y="1663700"/>
            <a:ext cx="11442700" cy="6807200"/>
          </a:xfrm>
          <a:prstGeom prst="rect">
            <a:avLst/>
          </a:prstGeom>
        </p:spPr>
        <p:txBody>
          <a:bodyPr lIns="50800" tIns="50800" rIns="50800" bIns="50800"/>
          <a:lstStyle>
            <a:lvl1pPr indent="254000" defTabSz="584200">
              <a:lnSpc>
                <a:spcPts val="4000"/>
              </a:lnSpc>
              <a:spcBef>
                <a:spcPts val="300"/>
              </a:spcBef>
              <a:tabLst>
                <a:tab pos="1231900" algn="l"/>
              </a:tabLst>
              <a:defRPr sz="3400">
                <a:solidFill>
                  <a:srgbClr val="000000"/>
                </a:solidFill>
                <a:uFillTx/>
                <a:latin typeface="Gill Sans"/>
                <a:ea typeface="Gill Sans"/>
                <a:cs typeface="Gill Sans"/>
                <a:sym typeface="Gill Sans"/>
              </a:defRPr>
            </a:lvl1pPr>
            <a:lvl2pPr marL="0" indent="609600" defTabSz="584200">
              <a:lnSpc>
                <a:spcPts val="3800"/>
              </a:lnSpc>
              <a:spcBef>
                <a:spcPts val="300"/>
              </a:spcBef>
              <a:buSzTx/>
              <a:buNone/>
              <a:tabLst>
                <a:tab pos="1676400" algn="l"/>
              </a:tabLst>
              <a:defRPr>
                <a:solidFill>
                  <a:srgbClr val="000000"/>
                </a:solidFill>
                <a:uFillTx/>
                <a:latin typeface="Gill Sans"/>
                <a:ea typeface="Gill Sans"/>
                <a:cs typeface="Gill Sans"/>
                <a:sym typeface="Gill Sans"/>
              </a:defRPr>
            </a:lvl2pPr>
            <a:lvl3pPr marL="0" indent="965200" defTabSz="584200">
              <a:lnSpc>
                <a:spcPts val="3800"/>
              </a:lnSpc>
              <a:spcBef>
                <a:spcPts val="300"/>
              </a:spcBef>
              <a:buSzTx/>
              <a:buNone/>
              <a:tabLst>
                <a:tab pos="2133600" algn="l"/>
              </a:tabLst>
              <a:defRPr>
                <a:solidFill>
                  <a:srgbClr val="000000"/>
                </a:solidFill>
                <a:uFillTx/>
                <a:latin typeface="Gill Sans"/>
                <a:ea typeface="Gill Sans"/>
                <a:cs typeface="Gill Sans"/>
                <a:sym typeface="Gill Sans"/>
              </a:defRPr>
            </a:lvl3pPr>
            <a:lvl4pPr marL="0" indent="1295400" defTabSz="584200">
              <a:lnSpc>
                <a:spcPts val="2400"/>
              </a:lnSpc>
              <a:spcBef>
                <a:spcPts val="300"/>
              </a:spcBef>
              <a:tabLst>
                <a:tab pos="2565400" algn="l"/>
              </a:tabLst>
              <a:defRPr sz="2000">
                <a:solidFill>
                  <a:srgbClr val="000000"/>
                </a:solidFill>
                <a:uFillTx/>
                <a:latin typeface="Gill Sans"/>
                <a:ea typeface="Gill Sans"/>
                <a:cs typeface="Gill Sans"/>
                <a:sym typeface="Gill Sans"/>
              </a:defRPr>
            </a:lvl4pPr>
            <a:lvl5pPr marL="0" indent="1651000" defTabSz="584200">
              <a:lnSpc>
                <a:spcPts val="2400"/>
              </a:lnSpc>
              <a:spcBef>
                <a:spcPts val="300"/>
              </a:spcBef>
              <a:tabLst>
                <a:tab pos="3022600" algn="l"/>
              </a:tabLst>
              <a:defRPr sz="20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12" name="Slide Number"/>
          <p:cNvSpPr txBox="1"/>
          <p:nvPr>
            <p:ph type="sldNum" sz="quarter" idx="2"/>
          </p:nvPr>
        </p:nvSpPr>
        <p:spPr>
          <a:xfrm>
            <a:off x="6750050" y="9220200"/>
            <a:ext cx="266700" cy="279400"/>
          </a:xfrm>
          <a:prstGeom prst="rect">
            <a:avLst/>
          </a:prstGeom>
        </p:spPr>
        <p:txBody>
          <a:bodyPr lIns="38100" tIns="38100" rIns="38100" bIns="38100"/>
          <a:lstStyle>
            <a:lvl1pPr defTabSz="584200">
              <a:lnSpc>
                <a:spcPts val="1600"/>
              </a:lnSpc>
              <a:tabLst>
                <a:tab pos="1066800" algn="l"/>
              </a:tabLst>
              <a:defRPr sz="1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19" name="S.Ducasse"/>
          <p:cNvSpPr/>
          <p:nvPr/>
        </p:nvSpPr>
        <p:spPr>
          <a:xfrm>
            <a:off x="97536" y="9119616"/>
            <a:ext cx="3673857" cy="4445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585216">
              <a:lnSpc>
                <a:spcPts val="2400"/>
              </a:lnSpc>
              <a:tabLst>
                <a:tab pos="1066800" algn="l"/>
                <a:tab pos="3683000" algn="l"/>
              </a:tabLst>
              <a:defRPr sz="2000">
                <a:latin typeface="Gill Sans"/>
                <a:ea typeface="Gill Sans"/>
                <a:cs typeface="Gill Sans"/>
                <a:sym typeface="Gill Sans"/>
              </a:defRPr>
            </a:lvl1pPr>
          </a:lstStyle>
          <a:p>
            <a:pPr/>
            <a:r>
              <a:t>S.Ducasse</a:t>
            </a:r>
          </a:p>
        </p:txBody>
      </p:sp>
      <p:sp>
        <p:nvSpPr>
          <p:cNvPr id="320" name="Line"/>
          <p:cNvSpPr/>
          <p:nvPr/>
        </p:nvSpPr>
        <p:spPr>
          <a:xfrm>
            <a:off x="500600" y="1414272"/>
            <a:ext cx="5737669" cy="128"/>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sp>
        <p:nvSpPr>
          <p:cNvPr id="321" name="Line"/>
          <p:cNvSpPr/>
          <p:nvPr/>
        </p:nvSpPr>
        <p:spPr>
          <a:xfrm flipV="1">
            <a:off x="715264" y="357632"/>
            <a:ext cx="1" cy="1121665"/>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sp>
        <p:nvSpPr>
          <p:cNvPr id="322" name="Line"/>
          <p:cNvSpPr/>
          <p:nvPr/>
        </p:nvSpPr>
        <p:spPr>
          <a:xfrm flipV="1">
            <a:off x="12240767" y="7575296"/>
            <a:ext cx="1" cy="1121665"/>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sp>
        <p:nvSpPr>
          <p:cNvPr id="323" name="Line"/>
          <p:cNvSpPr/>
          <p:nvPr/>
        </p:nvSpPr>
        <p:spPr>
          <a:xfrm>
            <a:off x="6672461" y="8583167"/>
            <a:ext cx="5737670" cy="128"/>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pic>
        <p:nvPicPr>
          <p:cNvPr id="324" name="LSE4-1.pdf" descr="LSE4-1.pdf"/>
          <p:cNvPicPr>
            <a:picLocks noChangeAspect="1"/>
          </p:cNvPicPr>
          <p:nvPr/>
        </p:nvPicPr>
        <p:blipFill>
          <a:blip r:embed="rId2">
            <a:extLst/>
          </a:blip>
          <a:stretch>
            <a:fillRect/>
          </a:stretch>
        </p:blipFill>
        <p:spPr>
          <a:xfrm>
            <a:off x="11753088" y="8708454"/>
            <a:ext cx="1398016" cy="1175605"/>
          </a:xfrm>
          <a:prstGeom prst="rect">
            <a:avLst/>
          </a:prstGeom>
          <a:ln w="12700">
            <a:miter lim="400000"/>
          </a:ln>
        </p:spPr>
      </p:pic>
      <p:pic>
        <p:nvPicPr>
          <p:cNvPr id="325" name="RMOD2.pdf" descr="RMOD2.pdf"/>
          <p:cNvPicPr>
            <a:picLocks noChangeAspect="1"/>
          </p:cNvPicPr>
          <p:nvPr/>
        </p:nvPicPr>
        <p:blipFill>
          <a:blip r:embed="rId3">
            <a:extLst/>
          </a:blip>
          <a:stretch>
            <a:fillRect/>
          </a:stretch>
        </p:blipFill>
        <p:spPr>
          <a:xfrm>
            <a:off x="11883135" y="8631935"/>
            <a:ext cx="1170433" cy="1170433"/>
          </a:xfrm>
          <a:prstGeom prst="rect">
            <a:avLst/>
          </a:prstGeom>
          <a:ln w="12700">
            <a:miter lim="400000"/>
          </a:ln>
        </p:spPr>
      </p:pic>
      <p:sp>
        <p:nvSpPr>
          <p:cNvPr id="326" name="Title Text"/>
          <p:cNvSpPr txBox="1"/>
          <p:nvPr>
            <p:ph type="title"/>
          </p:nvPr>
        </p:nvSpPr>
        <p:spPr>
          <a:xfrm>
            <a:off x="780288" y="260096"/>
            <a:ext cx="12224513" cy="1332993"/>
          </a:xfrm>
          <a:prstGeom prst="rect">
            <a:avLst/>
          </a:prstGeom>
        </p:spPr>
        <p:txBody>
          <a:bodyPr lIns="65023" tIns="65023" rIns="65023" bIns="65023"/>
          <a:lstStyle>
            <a:lvl1pPr defTabSz="585216">
              <a:lnSpc>
                <a:spcPts val="7900"/>
              </a:lnSpc>
              <a:spcBef>
                <a:spcPts val="200"/>
              </a:spcBef>
              <a:tabLst>
                <a:tab pos="1231900" algn="l"/>
              </a:tabLst>
              <a:defRPr b="0" sz="6600">
                <a:solidFill>
                  <a:srgbClr val="000000"/>
                </a:solidFill>
                <a:uFillTx/>
                <a:latin typeface="Gill Sans"/>
                <a:ea typeface="Gill Sans"/>
                <a:cs typeface="Gill Sans"/>
                <a:sym typeface="Gill Sans"/>
              </a:defRPr>
            </a:lvl1pPr>
          </a:lstStyle>
          <a:p>
            <a:pPr/>
            <a:r>
              <a:t>Title Text</a:t>
            </a:r>
          </a:p>
        </p:txBody>
      </p:sp>
      <p:sp>
        <p:nvSpPr>
          <p:cNvPr id="327" name="Body Level One…"/>
          <p:cNvSpPr txBox="1"/>
          <p:nvPr>
            <p:ph type="body" idx="1"/>
          </p:nvPr>
        </p:nvSpPr>
        <p:spPr>
          <a:xfrm>
            <a:off x="780288" y="1658112"/>
            <a:ext cx="11411713" cy="6811265"/>
          </a:xfrm>
          <a:prstGeom prst="rect">
            <a:avLst/>
          </a:prstGeom>
        </p:spPr>
        <p:txBody>
          <a:bodyPr lIns="65023" tIns="65023" rIns="65023" bIns="65023"/>
          <a:lstStyle>
            <a:lvl1pPr marL="730456" indent="-476456" defTabSz="585216">
              <a:lnSpc>
                <a:spcPts val="4000"/>
              </a:lnSpc>
              <a:spcBef>
                <a:spcPts val="200"/>
              </a:spcBef>
              <a:buSzPct val="150000"/>
              <a:buChar char="•"/>
              <a:tabLst>
                <a:tab pos="1473200" algn="l"/>
              </a:tabLst>
              <a:defRPr sz="3400">
                <a:solidFill>
                  <a:srgbClr val="000000"/>
                </a:solidFill>
                <a:uFillTx/>
                <a:latin typeface="Gill Sans"/>
                <a:ea typeface="Gill Sans"/>
                <a:cs typeface="Gill Sans"/>
                <a:sym typeface="Gill Sans"/>
              </a:defRPr>
            </a:lvl1pPr>
            <a:lvl2pPr marL="1074079" indent="-464479" defTabSz="585216">
              <a:lnSpc>
                <a:spcPts val="3800"/>
              </a:lnSpc>
              <a:spcBef>
                <a:spcPts val="200"/>
              </a:spcBef>
              <a:buSzPct val="150000"/>
              <a:tabLst>
                <a:tab pos="1905000" algn="l"/>
              </a:tabLst>
              <a:defRPr>
                <a:solidFill>
                  <a:srgbClr val="000000"/>
                </a:solidFill>
                <a:uFillTx/>
                <a:latin typeface="Gill Sans"/>
                <a:ea typeface="Gill Sans"/>
                <a:cs typeface="Gill Sans"/>
                <a:sym typeface="Gill Sans"/>
              </a:defRPr>
            </a:lvl2pPr>
            <a:lvl3pPr marL="1429679" indent="-464479" defTabSz="585216">
              <a:lnSpc>
                <a:spcPts val="3800"/>
              </a:lnSpc>
              <a:spcBef>
                <a:spcPts val="200"/>
              </a:spcBef>
              <a:buSzPct val="150000"/>
              <a:buChar char="•"/>
              <a:tabLst>
                <a:tab pos="2349500" algn="l"/>
              </a:tabLst>
              <a:defRPr>
                <a:solidFill>
                  <a:srgbClr val="000000"/>
                </a:solidFill>
                <a:uFillTx/>
                <a:latin typeface="Gill Sans"/>
                <a:ea typeface="Gill Sans"/>
                <a:cs typeface="Gill Sans"/>
                <a:sym typeface="Gill Sans"/>
              </a:defRPr>
            </a:lvl3pPr>
            <a:lvl4pPr marL="1713615" indent="-418215" defTabSz="585216">
              <a:lnSpc>
                <a:spcPts val="2400"/>
              </a:lnSpc>
              <a:spcBef>
                <a:spcPts val="200"/>
              </a:spcBef>
              <a:buSzPct val="171429"/>
              <a:buChar char="•"/>
              <a:tabLst>
                <a:tab pos="2730500" algn="l"/>
              </a:tabLst>
              <a:defRPr sz="2000">
                <a:solidFill>
                  <a:srgbClr val="000000"/>
                </a:solidFill>
                <a:uFillTx/>
                <a:latin typeface="Gill Sans"/>
                <a:ea typeface="Gill Sans"/>
                <a:cs typeface="Gill Sans"/>
                <a:sym typeface="Gill Sans"/>
              </a:defRPr>
            </a:lvl4pPr>
            <a:lvl5pPr marL="2069215" indent="-418215" defTabSz="585216">
              <a:lnSpc>
                <a:spcPts val="2400"/>
              </a:lnSpc>
              <a:spcBef>
                <a:spcPts val="200"/>
              </a:spcBef>
              <a:buSzPct val="171429"/>
              <a:buChar char="•"/>
              <a:tabLst>
                <a:tab pos="3187700" algn="l"/>
              </a:tabLst>
              <a:defRPr sz="20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28" name="Slide Number"/>
          <p:cNvSpPr txBox="1"/>
          <p:nvPr>
            <p:ph type="sldNum" sz="quarter" idx="2"/>
          </p:nvPr>
        </p:nvSpPr>
        <p:spPr>
          <a:xfrm>
            <a:off x="6740398" y="9213087"/>
            <a:ext cx="288037" cy="300737"/>
          </a:xfrm>
          <a:prstGeom prst="rect">
            <a:avLst/>
          </a:prstGeom>
        </p:spPr>
        <p:txBody>
          <a:bodyPr lIns="48767" tIns="48767" rIns="48767" bIns="48767" anchor="ctr"/>
          <a:lstStyle>
            <a:lvl1pPr defTabSz="585216">
              <a:lnSpc>
                <a:spcPts val="1600"/>
              </a:lnSpc>
              <a:tabLst>
                <a:tab pos="1066800" algn="l"/>
              </a:tabLst>
              <a:defRPr sz="1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no bullet">
    <p:spTree>
      <p:nvGrpSpPr>
        <p:cNvPr id="1" name=""/>
        <p:cNvGrpSpPr/>
        <p:nvPr/>
      </p:nvGrpSpPr>
      <p:grpSpPr>
        <a:xfrm>
          <a:off x="0" y="0"/>
          <a:ext cx="0" cy="0"/>
          <a:chOff x="0" y="0"/>
          <a:chExt cx="0" cy="0"/>
        </a:xfrm>
      </p:grpSpPr>
      <p:sp>
        <p:nvSpPr>
          <p:cNvPr id="335" name="S.Ducasse"/>
          <p:cNvSpPr/>
          <p:nvPr/>
        </p:nvSpPr>
        <p:spPr>
          <a:xfrm>
            <a:off x="97536" y="9119616"/>
            <a:ext cx="3673857" cy="4445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585216">
              <a:lnSpc>
                <a:spcPts val="2400"/>
              </a:lnSpc>
              <a:tabLst>
                <a:tab pos="1066800" algn="l"/>
                <a:tab pos="3683000" algn="l"/>
              </a:tabLst>
              <a:defRPr sz="2000">
                <a:latin typeface="Gill Sans"/>
                <a:ea typeface="Gill Sans"/>
                <a:cs typeface="Gill Sans"/>
                <a:sym typeface="Gill Sans"/>
              </a:defRPr>
            </a:lvl1pPr>
          </a:lstStyle>
          <a:p>
            <a:pPr/>
            <a:r>
              <a:t>S.Ducasse</a:t>
            </a:r>
          </a:p>
        </p:txBody>
      </p:sp>
      <p:sp>
        <p:nvSpPr>
          <p:cNvPr id="336" name="Line"/>
          <p:cNvSpPr/>
          <p:nvPr/>
        </p:nvSpPr>
        <p:spPr>
          <a:xfrm>
            <a:off x="500600" y="1414272"/>
            <a:ext cx="5737669" cy="128"/>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sp>
        <p:nvSpPr>
          <p:cNvPr id="337" name="Line"/>
          <p:cNvSpPr/>
          <p:nvPr/>
        </p:nvSpPr>
        <p:spPr>
          <a:xfrm flipV="1">
            <a:off x="715264" y="357632"/>
            <a:ext cx="1" cy="1121665"/>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sp>
        <p:nvSpPr>
          <p:cNvPr id="338" name="Line"/>
          <p:cNvSpPr/>
          <p:nvPr/>
        </p:nvSpPr>
        <p:spPr>
          <a:xfrm flipV="1">
            <a:off x="12240767" y="7575296"/>
            <a:ext cx="1" cy="1121665"/>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sp>
        <p:nvSpPr>
          <p:cNvPr id="339" name="Line"/>
          <p:cNvSpPr/>
          <p:nvPr/>
        </p:nvSpPr>
        <p:spPr>
          <a:xfrm>
            <a:off x="6672461" y="8583167"/>
            <a:ext cx="5737670" cy="128"/>
          </a:xfrm>
          <a:prstGeom prst="line">
            <a:avLst/>
          </a:prstGeom>
          <a:ln w="25400">
            <a:solidFill>
              <a:srgbClr val="FFAF0D"/>
            </a:solidFill>
            <a:miter lim="400000"/>
          </a:ln>
          <a:effectLst>
            <a:outerShdw sx="100000" sy="100000" kx="0" ky="0" algn="b" rotWithShape="0" blurRad="152400" dist="88900" dir="2700000">
              <a:srgbClr val="BA7D05">
                <a:alpha val="75000"/>
              </a:srgbClr>
            </a:outerShdw>
          </a:effectLst>
        </p:spPr>
        <p:txBody>
          <a:bodyPr lIns="65023" tIns="65023" rIns="65023" bIns="65023" anchor="ctr"/>
          <a:lstStyle/>
          <a:p>
            <a:pPr defTabSz="585216">
              <a:defRPr sz="1400"/>
            </a:pPr>
          </a:p>
        </p:txBody>
      </p:sp>
      <p:pic>
        <p:nvPicPr>
          <p:cNvPr id="340" name="LSE4-1.pdf" descr="LSE4-1.pdf"/>
          <p:cNvPicPr>
            <a:picLocks noChangeAspect="1"/>
          </p:cNvPicPr>
          <p:nvPr/>
        </p:nvPicPr>
        <p:blipFill>
          <a:blip r:embed="rId2">
            <a:extLst/>
          </a:blip>
          <a:stretch>
            <a:fillRect/>
          </a:stretch>
        </p:blipFill>
        <p:spPr>
          <a:xfrm>
            <a:off x="11753088" y="8708454"/>
            <a:ext cx="1398016" cy="1175605"/>
          </a:xfrm>
          <a:prstGeom prst="rect">
            <a:avLst/>
          </a:prstGeom>
          <a:ln w="12700">
            <a:miter lim="400000"/>
          </a:ln>
        </p:spPr>
      </p:pic>
      <p:pic>
        <p:nvPicPr>
          <p:cNvPr id="341" name="RMOD2.pdf" descr="RMOD2.pdf"/>
          <p:cNvPicPr>
            <a:picLocks noChangeAspect="1"/>
          </p:cNvPicPr>
          <p:nvPr/>
        </p:nvPicPr>
        <p:blipFill>
          <a:blip r:embed="rId3">
            <a:extLst/>
          </a:blip>
          <a:stretch>
            <a:fillRect/>
          </a:stretch>
        </p:blipFill>
        <p:spPr>
          <a:xfrm>
            <a:off x="11883135" y="8648192"/>
            <a:ext cx="1170433" cy="1170433"/>
          </a:xfrm>
          <a:prstGeom prst="rect">
            <a:avLst/>
          </a:prstGeom>
          <a:ln w="12700">
            <a:miter lim="400000"/>
          </a:ln>
        </p:spPr>
      </p:pic>
      <p:sp>
        <p:nvSpPr>
          <p:cNvPr id="342" name="Title Text"/>
          <p:cNvSpPr txBox="1"/>
          <p:nvPr>
            <p:ph type="title"/>
          </p:nvPr>
        </p:nvSpPr>
        <p:spPr>
          <a:xfrm>
            <a:off x="780288" y="260096"/>
            <a:ext cx="12224513" cy="1332993"/>
          </a:xfrm>
          <a:prstGeom prst="rect">
            <a:avLst/>
          </a:prstGeom>
        </p:spPr>
        <p:txBody>
          <a:bodyPr lIns="65023" tIns="65023" rIns="65023" bIns="65023"/>
          <a:lstStyle>
            <a:lvl1pPr defTabSz="585216">
              <a:lnSpc>
                <a:spcPts val="7900"/>
              </a:lnSpc>
              <a:spcBef>
                <a:spcPts val="200"/>
              </a:spcBef>
              <a:tabLst>
                <a:tab pos="1231900" algn="l"/>
              </a:tabLst>
              <a:defRPr b="0" sz="6600">
                <a:solidFill>
                  <a:srgbClr val="000000"/>
                </a:solidFill>
                <a:uFillTx/>
                <a:latin typeface="Gill Sans"/>
                <a:ea typeface="Gill Sans"/>
                <a:cs typeface="Gill Sans"/>
                <a:sym typeface="Gill Sans"/>
              </a:defRPr>
            </a:lvl1pPr>
          </a:lstStyle>
          <a:p>
            <a:pPr/>
            <a:r>
              <a:t>Title Text</a:t>
            </a:r>
          </a:p>
        </p:txBody>
      </p:sp>
      <p:sp>
        <p:nvSpPr>
          <p:cNvPr id="343" name="Body Level One…"/>
          <p:cNvSpPr txBox="1"/>
          <p:nvPr>
            <p:ph type="body" idx="1"/>
          </p:nvPr>
        </p:nvSpPr>
        <p:spPr>
          <a:xfrm>
            <a:off x="780288" y="1658112"/>
            <a:ext cx="11379201" cy="6811265"/>
          </a:xfrm>
          <a:prstGeom prst="rect">
            <a:avLst/>
          </a:prstGeom>
        </p:spPr>
        <p:txBody>
          <a:bodyPr lIns="65023" tIns="65023" rIns="65023" bIns="65023"/>
          <a:lstStyle>
            <a:lvl1pPr indent="254000" defTabSz="585216">
              <a:lnSpc>
                <a:spcPts val="4000"/>
              </a:lnSpc>
              <a:spcBef>
                <a:spcPts val="200"/>
              </a:spcBef>
              <a:tabLst>
                <a:tab pos="1231900" algn="l"/>
              </a:tabLst>
              <a:defRPr sz="3400">
                <a:solidFill>
                  <a:srgbClr val="000000"/>
                </a:solidFill>
                <a:uFillTx/>
                <a:latin typeface="Gill Sans"/>
                <a:ea typeface="Gill Sans"/>
                <a:cs typeface="Gill Sans"/>
                <a:sym typeface="Gill Sans"/>
              </a:defRPr>
            </a:lvl1pPr>
            <a:lvl2pPr marL="0" indent="609600" defTabSz="585216">
              <a:lnSpc>
                <a:spcPts val="3800"/>
              </a:lnSpc>
              <a:spcBef>
                <a:spcPts val="200"/>
              </a:spcBef>
              <a:buSzTx/>
              <a:buNone/>
              <a:tabLst>
                <a:tab pos="1663700" algn="l"/>
              </a:tabLst>
              <a:defRPr>
                <a:solidFill>
                  <a:srgbClr val="000000"/>
                </a:solidFill>
                <a:uFillTx/>
                <a:latin typeface="Gill Sans"/>
                <a:ea typeface="Gill Sans"/>
                <a:cs typeface="Gill Sans"/>
                <a:sym typeface="Gill Sans"/>
              </a:defRPr>
            </a:lvl2pPr>
            <a:lvl3pPr marL="0" indent="965200" defTabSz="585216">
              <a:lnSpc>
                <a:spcPts val="3800"/>
              </a:lnSpc>
              <a:spcBef>
                <a:spcPts val="200"/>
              </a:spcBef>
              <a:buSzTx/>
              <a:buNone/>
              <a:tabLst>
                <a:tab pos="2120900" algn="l"/>
              </a:tabLst>
              <a:defRPr>
                <a:solidFill>
                  <a:srgbClr val="000000"/>
                </a:solidFill>
                <a:uFillTx/>
                <a:latin typeface="Gill Sans"/>
                <a:ea typeface="Gill Sans"/>
                <a:cs typeface="Gill Sans"/>
                <a:sym typeface="Gill Sans"/>
              </a:defRPr>
            </a:lvl3pPr>
            <a:lvl4pPr marL="0" indent="1295400" defTabSz="585216">
              <a:lnSpc>
                <a:spcPts val="2400"/>
              </a:lnSpc>
              <a:spcBef>
                <a:spcPts val="200"/>
              </a:spcBef>
              <a:tabLst>
                <a:tab pos="2565400" algn="l"/>
              </a:tabLst>
              <a:defRPr sz="2000">
                <a:solidFill>
                  <a:srgbClr val="000000"/>
                </a:solidFill>
                <a:uFillTx/>
                <a:latin typeface="Gill Sans"/>
                <a:ea typeface="Gill Sans"/>
                <a:cs typeface="Gill Sans"/>
                <a:sym typeface="Gill Sans"/>
              </a:defRPr>
            </a:lvl4pPr>
            <a:lvl5pPr marL="0" indent="1651000" defTabSz="585216">
              <a:lnSpc>
                <a:spcPts val="2400"/>
              </a:lnSpc>
              <a:spcBef>
                <a:spcPts val="200"/>
              </a:spcBef>
              <a:tabLst>
                <a:tab pos="3022600" algn="l"/>
              </a:tabLst>
              <a:defRPr sz="20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44" name="Slide Number"/>
          <p:cNvSpPr txBox="1"/>
          <p:nvPr>
            <p:ph type="sldNum" sz="quarter" idx="2"/>
          </p:nvPr>
        </p:nvSpPr>
        <p:spPr>
          <a:xfrm>
            <a:off x="6740398" y="9213087"/>
            <a:ext cx="288037" cy="300737"/>
          </a:xfrm>
          <a:prstGeom prst="rect">
            <a:avLst/>
          </a:prstGeom>
        </p:spPr>
        <p:txBody>
          <a:bodyPr lIns="48767" tIns="48767" rIns="48767" bIns="48767" anchor="ctr"/>
          <a:lstStyle>
            <a:lvl1pPr defTabSz="585216">
              <a:lnSpc>
                <a:spcPts val="1600"/>
              </a:lnSpc>
              <a:tabLst>
                <a:tab pos="1066800" algn="l"/>
              </a:tabLst>
              <a:defRPr sz="1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uce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1" name="Title Text"/>
          <p:cNvSpPr txBox="1"/>
          <p:nvPr>
            <p:ph type="title"/>
          </p:nvPr>
        </p:nvSpPr>
        <p:spPr>
          <a:xfrm>
            <a:off x="357632" y="260096"/>
            <a:ext cx="12289537" cy="2438401"/>
          </a:xfrm>
          <a:prstGeom prst="rect">
            <a:avLst/>
          </a:prstGeom>
        </p:spPr>
        <p:txBody>
          <a:bodyPr lIns="65023" tIns="65023" rIns="65023" bIns="65023"/>
          <a:lstStyle>
            <a:lvl1pPr algn="ctr" defTabSz="585216">
              <a:defRPr b="0" cap="all" sz="7000">
                <a:solidFill>
                  <a:srgbClr val="535353"/>
                </a:solidFill>
                <a:uFillTx/>
                <a:latin typeface="Gill Sans Light"/>
                <a:ea typeface="Gill Sans Light"/>
                <a:cs typeface="Gill Sans Light"/>
                <a:sym typeface="Gill Sans Light"/>
              </a:defRPr>
            </a:lvl1pPr>
          </a:lstStyle>
          <a:p>
            <a:pPr/>
            <a:r>
              <a:t>Title Text</a:t>
            </a:r>
          </a:p>
        </p:txBody>
      </p:sp>
      <p:sp>
        <p:nvSpPr>
          <p:cNvPr id="352" name="Body Level One…"/>
          <p:cNvSpPr txBox="1"/>
          <p:nvPr>
            <p:ph type="body" idx="1"/>
          </p:nvPr>
        </p:nvSpPr>
        <p:spPr>
          <a:xfrm>
            <a:off x="357632" y="3186176"/>
            <a:ext cx="12289537" cy="5835904"/>
          </a:xfrm>
          <a:prstGeom prst="rect">
            <a:avLst/>
          </a:prstGeom>
        </p:spPr>
        <p:txBody>
          <a:bodyPr lIns="65023" tIns="65023" rIns="65023" bIns="65023" anchor="ctr"/>
          <a:lstStyle>
            <a:lvl1pPr marL="370114" indent="-370114" defTabSz="585216">
              <a:lnSpc>
                <a:spcPct val="100000"/>
              </a:lnSpc>
              <a:spcBef>
                <a:spcPts val="3800"/>
              </a:spcBef>
              <a:buClr>
                <a:srgbClr val="535353"/>
              </a:buClr>
              <a:buSzPct val="82000"/>
              <a:buChar char="•"/>
              <a:defRPr sz="3400">
                <a:solidFill>
                  <a:srgbClr val="535353"/>
                </a:solidFill>
                <a:uFillTx/>
                <a:latin typeface="Gill Sans Light"/>
                <a:ea typeface="Gill Sans Light"/>
                <a:cs typeface="Gill Sans Light"/>
                <a:sym typeface="Gill Sans Light"/>
              </a:defRPr>
            </a:lvl1pPr>
            <a:lvl2pPr marL="751114" indent="-370114" defTabSz="585216">
              <a:lnSpc>
                <a:spcPct val="100000"/>
              </a:lnSpc>
              <a:spcBef>
                <a:spcPts val="3800"/>
              </a:spcBef>
              <a:buClr>
                <a:srgbClr val="535353"/>
              </a:buClr>
              <a:buSzPct val="82000"/>
              <a:defRPr sz="3400">
                <a:solidFill>
                  <a:srgbClr val="535353"/>
                </a:solidFill>
                <a:uFillTx/>
                <a:latin typeface="Gill Sans Light"/>
                <a:ea typeface="Gill Sans Light"/>
                <a:cs typeface="Gill Sans Light"/>
                <a:sym typeface="Gill Sans Light"/>
              </a:defRPr>
            </a:lvl2pPr>
            <a:lvl3pPr marL="1132114" indent="-370114" defTabSz="585216">
              <a:lnSpc>
                <a:spcPct val="100000"/>
              </a:lnSpc>
              <a:spcBef>
                <a:spcPts val="3800"/>
              </a:spcBef>
              <a:buClr>
                <a:srgbClr val="535353"/>
              </a:buClr>
              <a:buSzPct val="82000"/>
              <a:buChar char="•"/>
              <a:defRPr sz="3400">
                <a:solidFill>
                  <a:srgbClr val="535353"/>
                </a:solidFill>
                <a:uFillTx/>
                <a:latin typeface="Gill Sans Light"/>
                <a:ea typeface="Gill Sans Light"/>
                <a:cs typeface="Gill Sans Light"/>
                <a:sym typeface="Gill Sans Light"/>
              </a:defRPr>
            </a:lvl3pPr>
            <a:lvl4pPr marL="1513114" indent="-370114" defTabSz="585216">
              <a:lnSpc>
                <a:spcPct val="100000"/>
              </a:lnSpc>
              <a:spcBef>
                <a:spcPts val="3800"/>
              </a:spcBef>
              <a:buClr>
                <a:srgbClr val="535353"/>
              </a:buClr>
              <a:buSzPct val="82000"/>
              <a:buChar char="•"/>
              <a:defRPr sz="3400">
                <a:solidFill>
                  <a:srgbClr val="535353"/>
                </a:solidFill>
                <a:uFillTx/>
                <a:latin typeface="Gill Sans Light"/>
                <a:ea typeface="Gill Sans Light"/>
                <a:cs typeface="Gill Sans Light"/>
                <a:sym typeface="Gill Sans Light"/>
              </a:defRPr>
            </a:lvl4pPr>
            <a:lvl5pPr marL="1894114" indent="-370114" defTabSz="585216">
              <a:lnSpc>
                <a:spcPct val="100000"/>
              </a:lnSpc>
              <a:spcBef>
                <a:spcPts val="3800"/>
              </a:spcBef>
              <a:buClr>
                <a:srgbClr val="535353"/>
              </a:buClr>
              <a:buSzPct val="82000"/>
              <a:buChar char="•"/>
              <a:defRPr sz="3400">
                <a:solidFill>
                  <a:srgbClr val="535353"/>
                </a:solidFill>
                <a:uFillTx/>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353" name="Slide Number"/>
          <p:cNvSpPr txBox="1"/>
          <p:nvPr>
            <p:ph type="sldNum" sz="quarter" idx="2"/>
          </p:nvPr>
        </p:nvSpPr>
        <p:spPr>
          <a:xfrm>
            <a:off x="6321297" y="9264904"/>
            <a:ext cx="345949" cy="358649"/>
          </a:xfrm>
          <a:prstGeom prst="rect">
            <a:avLst/>
          </a:prstGeom>
        </p:spPr>
        <p:txBody>
          <a:bodyPr lIns="65023" tIns="65023" rIns="65023" bIns="65023" anchor="b"/>
          <a:lstStyle>
            <a:lvl1pPr defTabSz="585216">
              <a:defRPr sz="1600">
                <a:solidFill>
                  <a:srgbClr val="53535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uce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0" name="Title Text"/>
          <p:cNvSpPr txBox="1"/>
          <p:nvPr>
            <p:ph type="title"/>
          </p:nvPr>
        </p:nvSpPr>
        <p:spPr>
          <a:xfrm>
            <a:off x="355600" y="254000"/>
            <a:ext cx="12293600" cy="2438400"/>
          </a:xfrm>
          <a:prstGeom prst="rect">
            <a:avLst/>
          </a:prstGeom>
        </p:spPr>
        <p:txBody>
          <a:bodyPr lIns="50800" tIns="50800" rIns="50800" bIns="50800"/>
          <a:lstStyle>
            <a:lvl1pPr algn="ctr" defTabSz="584200">
              <a:defRPr b="0" cap="all" sz="7200">
                <a:solidFill>
                  <a:srgbClr val="535353"/>
                </a:solidFill>
                <a:uFillTx/>
                <a:latin typeface="Gill Sans Light"/>
                <a:ea typeface="Gill Sans Light"/>
                <a:cs typeface="Gill Sans Light"/>
                <a:sym typeface="Gill Sans Light"/>
              </a:defRPr>
            </a:lvl1pPr>
          </a:lstStyle>
          <a:p>
            <a:pPr/>
            <a:r>
              <a:t>Title Text</a:t>
            </a:r>
          </a:p>
        </p:txBody>
      </p:sp>
      <p:sp>
        <p:nvSpPr>
          <p:cNvPr id="361" name="Body Level One…"/>
          <p:cNvSpPr txBox="1"/>
          <p:nvPr>
            <p:ph type="body" idx="1"/>
          </p:nvPr>
        </p:nvSpPr>
        <p:spPr>
          <a:xfrm>
            <a:off x="355600" y="3187700"/>
            <a:ext cx="12293600" cy="5842000"/>
          </a:xfrm>
          <a:prstGeom prst="rect">
            <a:avLst/>
          </a:prstGeom>
        </p:spPr>
        <p:txBody>
          <a:bodyPr lIns="50800" tIns="50800" rIns="50800" bIns="50800" anchor="ctr"/>
          <a:lstStyle>
            <a:lvl1pPr marL="304800" indent="-304800" defTabSz="584200">
              <a:lnSpc>
                <a:spcPct val="100000"/>
              </a:lnSpc>
              <a:spcBef>
                <a:spcPts val="3800"/>
              </a:spcBef>
              <a:buClr>
                <a:srgbClr val="535353"/>
              </a:buClr>
              <a:buSzPct val="82000"/>
              <a:buChar char="•"/>
              <a:defRPr sz="3800">
                <a:solidFill>
                  <a:srgbClr val="535353"/>
                </a:solidFill>
                <a:uFillTx/>
                <a:latin typeface="Gill Sans Light"/>
                <a:ea typeface="Gill Sans Light"/>
                <a:cs typeface="Gill Sans Light"/>
                <a:sym typeface="Gill Sans Light"/>
              </a:defRPr>
            </a:lvl1pPr>
            <a:lvl2pPr marL="685800" indent="-304800" defTabSz="584200">
              <a:lnSpc>
                <a:spcPct val="100000"/>
              </a:lnSpc>
              <a:spcBef>
                <a:spcPts val="3800"/>
              </a:spcBef>
              <a:buClr>
                <a:srgbClr val="535353"/>
              </a:buClr>
              <a:buSzPct val="82000"/>
              <a:defRPr sz="3800">
                <a:solidFill>
                  <a:srgbClr val="535353"/>
                </a:solidFill>
                <a:uFillTx/>
                <a:latin typeface="Gill Sans Light"/>
                <a:ea typeface="Gill Sans Light"/>
                <a:cs typeface="Gill Sans Light"/>
                <a:sym typeface="Gill Sans Light"/>
              </a:defRPr>
            </a:lvl2pPr>
            <a:lvl3pPr marL="1066800" indent="-304800" defTabSz="584200">
              <a:lnSpc>
                <a:spcPct val="100000"/>
              </a:lnSpc>
              <a:spcBef>
                <a:spcPts val="3800"/>
              </a:spcBef>
              <a:buClr>
                <a:srgbClr val="535353"/>
              </a:buClr>
              <a:buSzPct val="82000"/>
              <a:buChar char="•"/>
              <a:defRPr sz="3800">
                <a:solidFill>
                  <a:srgbClr val="535353"/>
                </a:solidFill>
                <a:uFillTx/>
                <a:latin typeface="Gill Sans Light"/>
                <a:ea typeface="Gill Sans Light"/>
                <a:cs typeface="Gill Sans Light"/>
                <a:sym typeface="Gill Sans Light"/>
              </a:defRPr>
            </a:lvl3pPr>
            <a:lvl4pPr marL="1447800" indent="-304800" defTabSz="584200">
              <a:lnSpc>
                <a:spcPct val="100000"/>
              </a:lnSpc>
              <a:spcBef>
                <a:spcPts val="3800"/>
              </a:spcBef>
              <a:buClr>
                <a:srgbClr val="535353"/>
              </a:buClr>
              <a:buSzPct val="82000"/>
              <a:buChar char="•"/>
              <a:defRPr sz="3800">
                <a:solidFill>
                  <a:srgbClr val="535353"/>
                </a:solidFill>
                <a:uFillTx/>
                <a:latin typeface="Gill Sans Light"/>
                <a:ea typeface="Gill Sans Light"/>
                <a:cs typeface="Gill Sans Light"/>
                <a:sym typeface="Gill Sans Light"/>
              </a:defRPr>
            </a:lvl4pPr>
            <a:lvl5pPr marL="1828800" indent="-304800" defTabSz="584200">
              <a:lnSpc>
                <a:spcPct val="100000"/>
              </a:lnSpc>
              <a:spcBef>
                <a:spcPts val="3800"/>
              </a:spcBef>
              <a:buClr>
                <a:srgbClr val="535353"/>
              </a:buClr>
              <a:buSzPct val="82000"/>
              <a:buChar char="•"/>
              <a:defRPr sz="3800">
                <a:solidFill>
                  <a:srgbClr val="535353"/>
                </a:solidFill>
                <a:uFillTx/>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362" name="Slide Number"/>
          <p:cNvSpPr txBox="1"/>
          <p:nvPr>
            <p:ph type="sldNum" sz="quarter" idx="2"/>
          </p:nvPr>
        </p:nvSpPr>
        <p:spPr>
          <a:xfrm>
            <a:off x="6324600" y="9271000"/>
            <a:ext cx="342900" cy="355600"/>
          </a:xfrm>
          <a:prstGeom prst="rect">
            <a:avLst/>
          </a:prstGeom>
        </p:spPr>
        <p:txBody>
          <a:bodyPr anchor="b"/>
          <a:lstStyle>
            <a:lvl1pPr defTabSz="584200">
              <a:defRPr sz="1800">
                <a:solidFill>
                  <a:srgbClr val="53535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369" name="Line"/>
          <p:cNvSpPr/>
          <p:nvPr/>
        </p:nvSpPr>
        <p:spPr>
          <a:xfrm>
            <a:off x="241300" y="1244600"/>
            <a:ext cx="12509500" cy="216"/>
          </a:xfrm>
          <a:prstGeom prst="line">
            <a:avLst/>
          </a:prstGeom>
          <a:ln w="63500">
            <a:solidFill>
              <a:srgbClr val="BEBEBE"/>
            </a:solidFill>
            <a:miter lim="400000"/>
          </a:ln>
        </p:spPr>
        <p:txBody>
          <a:bodyPr lIns="50800" tIns="50800" rIns="50800" bIns="50800" anchor="ctr"/>
          <a:lstStyle/>
          <a:p>
            <a:pPr/>
          </a:p>
        </p:txBody>
      </p:sp>
      <p:sp>
        <p:nvSpPr>
          <p:cNvPr id="370" name="Friday, June 17, 2011"/>
          <p:cNvSpPr/>
          <p:nvPr/>
        </p:nvSpPr>
        <p:spPr>
          <a:xfrm>
            <a:off x="1122" y="9410700"/>
            <a:ext cx="19685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800">
                <a:solidFill>
                  <a:srgbClr val="4B4B4B"/>
                </a:solidFill>
                <a:latin typeface="Gill Sans"/>
                <a:ea typeface="Gill Sans"/>
                <a:cs typeface="Gill Sans"/>
                <a:sym typeface="Gill Sans"/>
              </a:defRPr>
            </a:lvl1pPr>
          </a:lstStyle>
          <a:p>
            <a:pPr/>
            <a:r>
              <a:t>Friday, June 17, 2011</a:t>
            </a:r>
          </a:p>
        </p:txBody>
      </p:sp>
      <p:sp>
        <p:nvSpPr>
          <p:cNvPr id="371" name="Line"/>
          <p:cNvSpPr/>
          <p:nvPr/>
        </p:nvSpPr>
        <p:spPr>
          <a:xfrm>
            <a:off x="-469900" y="9448800"/>
            <a:ext cx="13703300" cy="11"/>
          </a:xfrm>
          <a:prstGeom prst="line">
            <a:avLst/>
          </a:prstGeom>
          <a:ln w="12700">
            <a:solidFill>
              <a:srgbClr val="000000"/>
            </a:solidFill>
            <a:miter lim="400000"/>
          </a:ln>
        </p:spPr>
        <p:txBody>
          <a:bodyPr lIns="50800" tIns="50800" rIns="50800" bIns="50800" anchor="ctr"/>
          <a:lstStyle/>
          <a:p>
            <a:pPr/>
          </a:p>
        </p:txBody>
      </p:sp>
      <p:sp>
        <p:nvSpPr>
          <p:cNvPr id="372" name="/ 65"/>
          <p:cNvSpPr/>
          <p:nvPr/>
        </p:nvSpPr>
        <p:spPr>
          <a:xfrm>
            <a:off x="12522975" y="9410700"/>
            <a:ext cx="470595"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800">
                <a:solidFill>
                  <a:srgbClr val="4B4B4B"/>
                </a:solidFill>
                <a:latin typeface="Gill Sans"/>
                <a:ea typeface="Gill Sans"/>
                <a:cs typeface="Gill Sans"/>
                <a:sym typeface="Gill Sans"/>
              </a:defRPr>
            </a:lvl1pPr>
          </a:lstStyle>
          <a:p>
            <a:pPr/>
            <a:r>
              <a:t>/ 65</a:t>
            </a:r>
          </a:p>
        </p:txBody>
      </p:sp>
      <p:sp>
        <p:nvSpPr>
          <p:cNvPr id="373" name="Title Text"/>
          <p:cNvSpPr txBox="1"/>
          <p:nvPr>
            <p:ph type="title"/>
          </p:nvPr>
        </p:nvSpPr>
        <p:spPr>
          <a:xfrm>
            <a:off x="520700" y="165100"/>
            <a:ext cx="11899900" cy="1028700"/>
          </a:xfrm>
          <a:prstGeom prst="rect">
            <a:avLst/>
          </a:prstGeom>
        </p:spPr>
        <p:txBody>
          <a:bodyPr lIns="50800" tIns="50800" rIns="50800" bIns="50800"/>
          <a:lstStyle>
            <a:lvl1pPr defTabSz="584200">
              <a:defRPr b="0" sz="6400">
                <a:solidFill>
                  <a:srgbClr val="000000"/>
                </a:solidFill>
                <a:uFillTx/>
                <a:latin typeface="Gill Sans"/>
                <a:ea typeface="Gill Sans"/>
                <a:cs typeface="Gill Sans"/>
                <a:sym typeface="Gill Sans"/>
              </a:defRPr>
            </a:lvl1pPr>
          </a:lstStyle>
          <a:p>
            <a:pPr/>
            <a:r>
              <a:t>Title Text</a:t>
            </a:r>
          </a:p>
        </p:txBody>
      </p:sp>
      <p:sp>
        <p:nvSpPr>
          <p:cNvPr id="374" name="Slide Number"/>
          <p:cNvSpPr txBox="1"/>
          <p:nvPr>
            <p:ph type="sldNum" sz="quarter" idx="2"/>
          </p:nvPr>
        </p:nvSpPr>
        <p:spPr>
          <a:xfrm>
            <a:off x="12166600" y="9410700"/>
            <a:ext cx="342900" cy="368300"/>
          </a:xfrm>
          <a:prstGeom prst="rect">
            <a:avLst/>
          </a:prstGeom>
        </p:spPr>
        <p:txBody>
          <a:bodyPr anchor="b"/>
          <a:lstStyle>
            <a:lvl1pPr defTabSz="584200">
              <a:defRPr sz="1800">
                <a:solidFill>
                  <a:srgbClr val="4B4B4B"/>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81" name="Friday, June 17, 2011"/>
          <p:cNvSpPr/>
          <p:nvPr/>
        </p:nvSpPr>
        <p:spPr>
          <a:xfrm>
            <a:off x="1122" y="9410700"/>
            <a:ext cx="19685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800">
                <a:solidFill>
                  <a:srgbClr val="4B4B4B"/>
                </a:solidFill>
                <a:latin typeface="Gill Sans"/>
                <a:ea typeface="Gill Sans"/>
                <a:cs typeface="Gill Sans"/>
                <a:sym typeface="Gill Sans"/>
              </a:defRPr>
            </a:lvl1pPr>
          </a:lstStyle>
          <a:p>
            <a:pPr/>
            <a:r>
              <a:t>Friday, June 17, 2011</a:t>
            </a:r>
          </a:p>
        </p:txBody>
      </p:sp>
      <p:sp>
        <p:nvSpPr>
          <p:cNvPr id="382" name="Line"/>
          <p:cNvSpPr/>
          <p:nvPr/>
        </p:nvSpPr>
        <p:spPr>
          <a:xfrm>
            <a:off x="-469900" y="9448800"/>
            <a:ext cx="13703300" cy="11"/>
          </a:xfrm>
          <a:prstGeom prst="line">
            <a:avLst/>
          </a:prstGeom>
          <a:ln w="12700">
            <a:solidFill>
              <a:srgbClr val="000000"/>
            </a:solidFill>
            <a:miter lim="400000"/>
          </a:ln>
        </p:spPr>
        <p:txBody>
          <a:bodyPr lIns="50800" tIns="50800" rIns="50800" bIns="50800" anchor="ctr"/>
          <a:lstStyle/>
          <a:p>
            <a:pPr/>
          </a:p>
        </p:txBody>
      </p:sp>
      <p:sp>
        <p:nvSpPr>
          <p:cNvPr id="383" name="/ 65"/>
          <p:cNvSpPr/>
          <p:nvPr/>
        </p:nvSpPr>
        <p:spPr>
          <a:xfrm>
            <a:off x="12522975" y="9410700"/>
            <a:ext cx="470595"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800">
                <a:solidFill>
                  <a:srgbClr val="4B4B4B"/>
                </a:solidFill>
                <a:latin typeface="Gill Sans"/>
                <a:ea typeface="Gill Sans"/>
                <a:cs typeface="Gill Sans"/>
                <a:sym typeface="Gill Sans"/>
              </a:defRPr>
            </a:lvl1pPr>
          </a:lstStyle>
          <a:p>
            <a:pPr/>
            <a:r>
              <a:t>/ 65</a:t>
            </a:r>
          </a:p>
        </p:txBody>
      </p:sp>
      <p:sp>
        <p:nvSpPr>
          <p:cNvPr id="384" name="Line"/>
          <p:cNvSpPr/>
          <p:nvPr/>
        </p:nvSpPr>
        <p:spPr>
          <a:xfrm>
            <a:off x="241300" y="1244600"/>
            <a:ext cx="12509500" cy="216"/>
          </a:xfrm>
          <a:prstGeom prst="line">
            <a:avLst/>
          </a:prstGeom>
          <a:ln w="63500">
            <a:solidFill>
              <a:srgbClr val="BEBEBE"/>
            </a:solidFill>
            <a:miter lim="400000"/>
          </a:ln>
        </p:spPr>
        <p:txBody>
          <a:bodyPr lIns="50800" tIns="50800" rIns="50800" bIns="50800" anchor="ctr"/>
          <a:lstStyle/>
          <a:p>
            <a:pPr/>
          </a:p>
        </p:txBody>
      </p:sp>
      <p:sp>
        <p:nvSpPr>
          <p:cNvPr id="385" name="Title Text"/>
          <p:cNvSpPr txBox="1"/>
          <p:nvPr>
            <p:ph type="title"/>
          </p:nvPr>
        </p:nvSpPr>
        <p:spPr>
          <a:xfrm>
            <a:off x="584200" y="165100"/>
            <a:ext cx="11899900" cy="1028700"/>
          </a:xfrm>
          <a:prstGeom prst="rect">
            <a:avLst/>
          </a:prstGeom>
        </p:spPr>
        <p:txBody>
          <a:bodyPr lIns="50800" tIns="50800" rIns="50800" bIns="50800"/>
          <a:lstStyle>
            <a:lvl1pPr defTabSz="584200">
              <a:defRPr b="0" sz="6400">
                <a:solidFill>
                  <a:srgbClr val="000000"/>
                </a:solidFill>
                <a:uFillTx/>
                <a:latin typeface="Gill Sans"/>
                <a:ea typeface="Gill Sans"/>
                <a:cs typeface="Gill Sans"/>
                <a:sym typeface="Gill Sans"/>
              </a:defRPr>
            </a:lvl1pPr>
          </a:lstStyle>
          <a:p>
            <a:pPr/>
            <a:r>
              <a:t>Title Text</a:t>
            </a:r>
          </a:p>
        </p:txBody>
      </p:sp>
      <p:sp>
        <p:nvSpPr>
          <p:cNvPr id="386" name="Body Level One…"/>
          <p:cNvSpPr txBox="1"/>
          <p:nvPr>
            <p:ph type="body" idx="1"/>
          </p:nvPr>
        </p:nvSpPr>
        <p:spPr>
          <a:xfrm>
            <a:off x="1155700" y="1727200"/>
            <a:ext cx="10464800" cy="7213600"/>
          </a:xfrm>
          <a:prstGeom prst="rect">
            <a:avLst/>
          </a:prstGeom>
        </p:spPr>
        <p:txBody>
          <a:bodyPr lIns="50800" tIns="50800" rIns="50800" bIns="50800"/>
          <a:lstStyle>
            <a:lvl1pPr defTabSz="584200">
              <a:lnSpc>
                <a:spcPct val="100000"/>
              </a:lnSpc>
              <a:spcBef>
                <a:spcPts val="2400"/>
              </a:spcBef>
              <a:buClr>
                <a:srgbClr val="FFFFFF"/>
              </a:buClr>
              <a:buSzPct val="125000"/>
              <a:buChar char="•"/>
              <a:defRPr sz="4200">
                <a:solidFill>
                  <a:srgbClr val="000000"/>
                </a:solidFill>
                <a:uFillTx/>
                <a:latin typeface="Gill Sans"/>
                <a:ea typeface="Gill Sans"/>
                <a:cs typeface="Gill Sans"/>
                <a:sym typeface="Gill Sans"/>
              </a:defRPr>
            </a:lvl1pPr>
            <a:lvl2pPr marL="1168400" indent="-508000" defTabSz="584200">
              <a:lnSpc>
                <a:spcPct val="100000"/>
              </a:lnSpc>
              <a:spcBef>
                <a:spcPts val="2400"/>
              </a:spcBef>
              <a:buClr>
                <a:srgbClr val="4B4B4B"/>
              </a:buClr>
              <a:buSzPct val="125000"/>
              <a:buFont typeface="Lucida Grande"/>
              <a:buChar char="‣"/>
              <a:defRPr sz="3800">
                <a:solidFill>
                  <a:srgbClr val="000000"/>
                </a:solidFill>
                <a:uFillTx/>
                <a:latin typeface="Gill Sans"/>
                <a:ea typeface="Gill Sans"/>
                <a:cs typeface="Gill Sans"/>
                <a:sym typeface="Gill Sans"/>
              </a:defRPr>
            </a:lvl2pPr>
            <a:lvl3pPr marL="1397000" indent="-508000" defTabSz="584200">
              <a:lnSpc>
                <a:spcPct val="100000"/>
              </a:lnSpc>
              <a:spcBef>
                <a:spcPts val="2500"/>
              </a:spcBef>
              <a:buClr>
                <a:srgbClr val="FFFFFF"/>
              </a:buClr>
              <a:buSzPct val="125000"/>
              <a:buChar char="•"/>
              <a:defRPr sz="3400">
                <a:solidFill>
                  <a:srgbClr val="000000"/>
                </a:solidFill>
                <a:uFillTx/>
                <a:latin typeface="Gill Sans"/>
                <a:ea typeface="Gill Sans"/>
                <a:cs typeface="Gill Sans"/>
                <a:sym typeface="Gill Sans"/>
              </a:defRPr>
            </a:lvl3pPr>
            <a:lvl4pPr marL="1587500" defTabSz="584200">
              <a:lnSpc>
                <a:spcPct val="100000"/>
              </a:lnSpc>
              <a:spcBef>
                <a:spcPts val="2400"/>
              </a:spcBef>
              <a:buClr>
                <a:srgbClr val="FFFFFF"/>
              </a:buClr>
              <a:buSzPct val="125000"/>
              <a:buChar char="•"/>
              <a:defRPr sz="3200">
                <a:solidFill>
                  <a:srgbClr val="000000"/>
                </a:solidFill>
                <a:uFillTx/>
                <a:latin typeface="Gill Sans"/>
                <a:ea typeface="Gill Sans"/>
                <a:cs typeface="Gill Sans"/>
                <a:sym typeface="Gill Sans"/>
              </a:defRPr>
            </a:lvl4pPr>
            <a:lvl5pPr marL="2032000" defTabSz="584200">
              <a:lnSpc>
                <a:spcPct val="100000"/>
              </a:lnSpc>
              <a:spcBef>
                <a:spcPts val="2400"/>
              </a:spcBef>
              <a:buClr>
                <a:srgbClr val="FFFFFF"/>
              </a:buClr>
              <a:buSzPct val="125000"/>
              <a:buChar char="•"/>
              <a:defRPr sz="28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87" name="Slide Number"/>
          <p:cNvSpPr txBox="1"/>
          <p:nvPr>
            <p:ph type="sldNum" sz="quarter" idx="2"/>
          </p:nvPr>
        </p:nvSpPr>
        <p:spPr>
          <a:xfrm>
            <a:off x="12166600" y="9410700"/>
            <a:ext cx="342900" cy="368300"/>
          </a:xfrm>
          <a:prstGeom prst="rect">
            <a:avLst/>
          </a:prstGeom>
        </p:spPr>
        <p:txBody>
          <a:bodyPr anchor="b"/>
          <a:lstStyle>
            <a:lvl1pPr defTabSz="584200">
              <a:defRPr sz="1800">
                <a:solidFill>
                  <a:srgbClr val="4B4B4B"/>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 text">
    <p:spTree>
      <p:nvGrpSpPr>
        <p:cNvPr id="1" name=""/>
        <p:cNvGrpSpPr/>
        <p:nvPr/>
      </p:nvGrpSpPr>
      <p:grpSpPr>
        <a:xfrm>
          <a:off x="0" y="0"/>
          <a:ext cx="0" cy="0"/>
          <a:chOff x="0" y="0"/>
          <a:chExt cx="0" cy="0"/>
        </a:xfrm>
      </p:grpSpPr>
      <p:sp>
        <p:nvSpPr>
          <p:cNvPr id="394" name="Friday, June 17, 2011"/>
          <p:cNvSpPr/>
          <p:nvPr/>
        </p:nvSpPr>
        <p:spPr>
          <a:xfrm>
            <a:off x="1122" y="9410700"/>
            <a:ext cx="19685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800">
                <a:solidFill>
                  <a:srgbClr val="4B4B4B"/>
                </a:solidFill>
                <a:latin typeface="Gill Sans"/>
                <a:ea typeface="Gill Sans"/>
                <a:cs typeface="Gill Sans"/>
                <a:sym typeface="Gill Sans"/>
              </a:defRPr>
            </a:lvl1pPr>
          </a:lstStyle>
          <a:p>
            <a:pPr/>
            <a:r>
              <a:t>Friday, June 17, 2011</a:t>
            </a:r>
          </a:p>
        </p:txBody>
      </p:sp>
      <p:sp>
        <p:nvSpPr>
          <p:cNvPr id="395" name="Line"/>
          <p:cNvSpPr/>
          <p:nvPr/>
        </p:nvSpPr>
        <p:spPr>
          <a:xfrm>
            <a:off x="-469900" y="9448800"/>
            <a:ext cx="13703300" cy="11"/>
          </a:xfrm>
          <a:prstGeom prst="line">
            <a:avLst/>
          </a:prstGeom>
          <a:ln w="12700">
            <a:solidFill>
              <a:srgbClr val="000000"/>
            </a:solidFill>
            <a:miter lim="400000"/>
          </a:ln>
        </p:spPr>
        <p:txBody>
          <a:bodyPr lIns="50800" tIns="50800" rIns="50800" bIns="50800" anchor="ctr"/>
          <a:lstStyle/>
          <a:p>
            <a:pPr/>
          </a:p>
        </p:txBody>
      </p:sp>
      <p:sp>
        <p:nvSpPr>
          <p:cNvPr id="396" name="/ 65"/>
          <p:cNvSpPr/>
          <p:nvPr/>
        </p:nvSpPr>
        <p:spPr>
          <a:xfrm>
            <a:off x="12522975" y="9410700"/>
            <a:ext cx="470595"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800">
                <a:solidFill>
                  <a:srgbClr val="4B4B4B"/>
                </a:solidFill>
                <a:latin typeface="Gill Sans"/>
                <a:ea typeface="Gill Sans"/>
                <a:cs typeface="Gill Sans"/>
                <a:sym typeface="Gill Sans"/>
              </a:defRPr>
            </a:lvl1pPr>
          </a:lstStyle>
          <a:p>
            <a:pPr/>
            <a:r>
              <a:t>/ 65</a:t>
            </a:r>
          </a:p>
        </p:txBody>
      </p:sp>
      <p:sp>
        <p:nvSpPr>
          <p:cNvPr id="397" name="Line"/>
          <p:cNvSpPr/>
          <p:nvPr/>
        </p:nvSpPr>
        <p:spPr>
          <a:xfrm>
            <a:off x="241300" y="1244600"/>
            <a:ext cx="12509500" cy="216"/>
          </a:xfrm>
          <a:prstGeom prst="line">
            <a:avLst/>
          </a:prstGeom>
          <a:ln w="63500">
            <a:solidFill>
              <a:srgbClr val="BEBEBE"/>
            </a:solidFill>
            <a:miter lim="400000"/>
          </a:ln>
        </p:spPr>
        <p:txBody>
          <a:bodyPr lIns="50800" tIns="50800" rIns="50800" bIns="50800" anchor="ctr"/>
          <a:lstStyle/>
          <a:p>
            <a:pPr/>
          </a:p>
        </p:txBody>
      </p:sp>
      <p:sp>
        <p:nvSpPr>
          <p:cNvPr id="398" name="Title Text"/>
          <p:cNvSpPr txBox="1"/>
          <p:nvPr>
            <p:ph type="title"/>
          </p:nvPr>
        </p:nvSpPr>
        <p:spPr>
          <a:xfrm>
            <a:off x="584200" y="165100"/>
            <a:ext cx="11899900" cy="1028700"/>
          </a:xfrm>
          <a:prstGeom prst="rect">
            <a:avLst/>
          </a:prstGeom>
        </p:spPr>
        <p:txBody>
          <a:bodyPr lIns="50800" tIns="50800" rIns="50800" bIns="50800"/>
          <a:lstStyle>
            <a:lvl1pPr defTabSz="584200">
              <a:defRPr b="0" sz="6400">
                <a:solidFill>
                  <a:srgbClr val="000000"/>
                </a:solidFill>
                <a:uFillTx/>
                <a:latin typeface="Gill Sans"/>
                <a:ea typeface="Gill Sans"/>
                <a:cs typeface="Gill Sans"/>
                <a:sym typeface="Gill Sans"/>
              </a:defRPr>
            </a:lvl1pPr>
          </a:lstStyle>
          <a:p>
            <a:pPr/>
            <a:r>
              <a:t>Title Text</a:t>
            </a:r>
          </a:p>
        </p:txBody>
      </p:sp>
      <p:sp>
        <p:nvSpPr>
          <p:cNvPr id="399" name="Body Level One…"/>
          <p:cNvSpPr txBox="1"/>
          <p:nvPr>
            <p:ph type="body" sz="quarter" idx="1"/>
          </p:nvPr>
        </p:nvSpPr>
        <p:spPr>
          <a:xfrm>
            <a:off x="127000" y="8610600"/>
            <a:ext cx="12509500" cy="673100"/>
          </a:xfrm>
          <a:prstGeom prst="rect">
            <a:avLst/>
          </a:prstGeom>
        </p:spPr>
        <p:txBody>
          <a:bodyPr lIns="50800" tIns="50800" rIns="50800" bIns="50800"/>
          <a:lstStyle>
            <a:lvl1pPr algn="ctr" defTabSz="584200">
              <a:lnSpc>
                <a:spcPct val="100000"/>
              </a:lnSpc>
              <a:spcBef>
                <a:spcPts val="2400"/>
              </a:spcBef>
              <a:buClr>
                <a:srgbClr val="FFFFFF"/>
              </a:buClr>
              <a:buSzPct val="125000"/>
              <a:buChar char="•"/>
              <a:defRPr sz="3800">
                <a:solidFill>
                  <a:srgbClr val="000000"/>
                </a:solidFill>
                <a:uFillTx/>
                <a:latin typeface="Gill Sans"/>
                <a:ea typeface="Gill Sans"/>
                <a:cs typeface="Gill Sans"/>
                <a:sym typeface="Gill Sans"/>
              </a:defRPr>
            </a:lvl1pPr>
            <a:lvl2pPr marL="444500" indent="0" algn="ctr" defTabSz="584200">
              <a:lnSpc>
                <a:spcPct val="100000"/>
              </a:lnSpc>
              <a:spcBef>
                <a:spcPts val="2400"/>
              </a:spcBef>
              <a:buClr>
                <a:srgbClr val="FFFFFF"/>
              </a:buClr>
              <a:buSzPct val="125000"/>
              <a:defRPr sz="3600">
                <a:solidFill>
                  <a:srgbClr val="000000"/>
                </a:solidFill>
                <a:uFillTx/>
                <a:latin typeface="Gill Sans"/>
                <a:ea typeface="Gill Sans"/>
                <a:cs typeface="Gill Sans"/>
                <a:sym typeface="Gill Sans"/>
              </a:defRPr>
            </a:lvl2pPr>
            <a:lvl3pPr marL="889000" indent="0" algn="ctr" defTabSz="584200">
              <a:lnSpc>
                <a:spcPct val="100000"/>
              </a:lnSpc>
              <a:spcBef>
                <a:spcPts val="2400"/>
              </a:spcBef>
              <a:buClr>
                <a:srgbClr val="FFFFFF"/>
              </a:buClr>
              <a:buSzPct val="125000"/>
              <a:buChar char="•"/>
              <a:defRPr sz="3600">
                <a:solidFill>
                  <a:srgbClr val="000000"/>
                </a:solidFill>
                <a:uFillTx/>
                <a:latin typeface="Gill Sans"/>
                <a:ea typeface="Gill Sans"/>
                <a:cs typeface="Gill Sans"/>
                <a:sym typeface="Gill Sans"/>
              </a:defRPr>
            </a:lvl3pPr>
            <a:lvl4pPr marL="1587500" algn="ctr" defTabSz="584200">
              <a:lnSpc>
                <a:spcPct val="100000"/>
              </a:lnSpc>
              <a:spcBef>
                <a:spcPts val="2400"/>
              </a:spcBef>
              <a:buClr>
                <a:srgbClr val="FFFFFF"/>
              </a:buClr>
              <a:buSzPct val="125000"/>
              <a:buChar char="•"/>
              <a:defRPr sz="3600">
                <a:solidFill>
                  <a:srgbClr val="000000"/>
                </a:solidFill>
                <a:uFillTx/>
                <a:latin typeface="Gill Sans"/>
                <a:ea typeface="Gill Sans"/>
                <a:cs typeface="Gill Sans"/>
                <a:sym typeface="Gill Sans"/>
              </a:defRPr>
            </a:lvl4pPr>
            <a:lvl5pPr marL="2032000" algn="ctr" defTabSz="584200">
              <a:lnSpc>
                <a:spcPct val="100000"/>
              </a:lnSpc>
              <a:spcBef>
                <a:spcPts val="2400"/>
              </a:spcBef>
              <a:buClr>
                <a:srgbClr val="FFFFFF"/>
              </a:buClr>
              <a:buSzPct val="125000"/>
              <a:buChar char="•"/>
              <a:defRPr sz="36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400" name="Slide Number"/>
          <p:cNvSpPr txBox="1"/>
          <p:nvPr>
            <p:ph type="sldNum" sz="quarter" idx="2"/>
          </p:nvPr>
        </p:nvSpPr>
        <p:spPr>
          <a:xfrm>
            <a:off x="12166600" y="9410700"/>
            <a:ext cx="342900" cy="368300"/>
          </a:xfrm>
          <a:prstGeom prst="rect">
            <a:avLst/>
          </a:prstGeom>
        </p:spPr>
        <p:txBody>
          <a:bodyPr anchor="b"/>
          <a:lstStyle>
            <a:lvl1pPr defTabSz="584200">
              <a:defRPr sz="1800">
                <a:solidFill>
                  <a:srgbClr val="4B4B4B"/>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000000"/>
        </a:solidFill>
      </p:bgPr>
    </p:bg>
    <p:spTree>
      <p:nvGrpSpPr>
        <p:cNvPr id="1" name=""/>
        <p:cNvGrpSpPr/>
        <p:nvPr/>
      </p:nvGrpSpPr>
      <p:grpSpPr>
        <a:xfrm>
          <a:off x="0" y="0"/>
          <a:ext cx="0" cy="0"/>
          <a:chOff x="0" y="0"/>
          <a:chExt cx="0" cy="0"/>
        </a:xfrm>
      </p:grpSpPr>
      <p:sp>
        <p:nvSpPr>
          <p:cNvPr id="407" name="Title Text"/>
          <p:cNvSpPr txBox="1"/>
          <p:nvPr>
            <p:ph type="title"/>
          </p:nvPr>
        </p:nvSpPr>
        <p:spPr>
          <a:xfrm>
            <a:off x="952500" y="254000"/>
            <a:ext cx="11099800" cy="2159000"/>
          </a:xfrm>
          <a:prstGeom prst="rect">
            <a:avLst/>
          </a:prstGeom>
        </p:spPr>
        <p:txBody>
          <a:bodyPr lIns="50800" tIns="50800" rIns="50800" bIns="50800">
            <a:normAutofit fontScale="100000" lnSpcReduction="0"/>
          </a:bodyPr>
          <a:lstStyle>
            <a:lvl1pPr algn="ctr" defTabSz="584200">
              <a:defRPr b="0" sz="8000">
                <a:uFillTx/>
                <a:latin typeface="Helvetica Light"/>
                <a:ea typeface="Helvetica Light"/>
                <a:cs typeface="Helvetica Light"/>
                <a:sym typeface="Helvetica Light"/>
              </a:defRPr>
            </a:lvl1pPr>
          </a:lstStyle>
          <a:p>
            <a:pPr/>
            <a:r>
              <a:t>Title Text</a:t>
            </a:r>
          </a:p>
        </p:txBody>
      </p:sp>
      <p:sp>
        <p:nvSpPr>
          <p:cNvPr id="408" name="Body Level One…"/>
          <p:cNvSpPr txBox="1"/>
          <p:nvPr>
            <p:ph type="body" idx="1"/>
          </p:nvPr>
        </p:nvSpPr>
        <p:spPr>
          <a:xfrm>
            <a:off x="952500" y="2590800"/>
            <a:ext cx="11099800" cy="6286500"/>
          </a:xfrm>
          <a:prstGeom prst="rect">
            <a:avLst/>
          </a:prstGeom>
        </p:spPr>
        <p:txBody>
          <a:bodyPr lIns="50800" tIns="50800" rIns="50800" bIns="50800" anchor="ctr">
            <a:normAutofit fontScale="100000" lnSpcReduction="0"/>
          </a:bodyPr>
          <a:lstStyle>
            <a:lvl1pPr marL="444500" indent="-444500" defTabSz="584200">
              <a:lnSpc>
                <a:spcPct val="100000"/>
              </a:lnSpc>
              <a:spcBef>
                <a:spcPts val="4200"/>
              </a:spcBef>
              <a:buSzPct val="75000"/>
              <a:buChar char="•"/>
              <a:defRPr sz="3800">
                <a:uFillTx/>
                <a:latin typeface="Helvetica Light"/>
                <a:ea typeface="Helvetica Light"/>
                <a:cs typeface="Helvetica Light"/>
                <a:sym typeface="Helvetica Light"/>
              </a:defRPr>
            </a:lvl1pPr>
            <a:lvl2pPr marL="889000" indent="-444500" defTabSz="584200">
              <a:lnSpc>
                <a:spcPct val="100000"/>
              </a:lnSpc>
              <a:spcBef>
                <a:spcPts val="4200"/>
              </a:spcBef>
              <a:buSzPct val="75000"/>
              <a:defRPr sz="3800">
                <a:uFillTx/>
                <a:latin typeface="Helvetica Light"/>
                <a:ea typeface="Helvetica Light"/>
                <a:cs typeface="Helvetica Light"/>
                <a:sym typeface="Helvetica Light"/>
              </a:defRPr>
            </a:lvl2pPr>
            <a:lvl3pPr marL="1333500" indent="-444500" defTabSz="584200">
              <a:lnSpc>
                <a:spcPct val="100000"/>
              </a:lnSpc>
              <a:spcBef>
                <a:spcPts val="4200"/>
              </a:spcBef>
              <a:buSzPct val="75000"/>
              <a:buChar char="•"/>
              <a:defRPr sz="3800">
                <a:uFillTx/>
                <a:latin typeface="Helvetica Light"/>
                <a:ea typeface="Helvetica Light"/>
                <a:cs typeface="Helvetica Light"/>
                <a:sym typeface="Helvetica Light"/>
              </a:defRPr>
            </a:lvl3pPr>
            <a:lvl4pPr marL="1778000" indent="-444500" defTabSz="584200">
              <a:lnSpc>
                <a:spcPct val="100000"/>
              </a:lnSpc>
              <a:spcBef>
                <a:spcPts val="4200"/>
              </a:spcBef>
              <a:buSzPct val="75000"/>
              <a:buChar char="•"/>
              <a:defRPr sz="3800">
                <a:uFillTx/>
                <a:latin typeface="Helvetica Light"/>
                <a:ea typeface="Helvetica Light"/>
                <a:cs typeface="Helvetica Light"/>
                <a:sym typeface="Helvetica Light"/>
              </a:defRPr>
            </a:lvl4pPr>
            <a:lvl5pPr marL="2222500" indent="-444500" defTabSz="584200">
              <a:lnSpc>
                <a:spcPct val="100000"/>
              </a:lnSpc>
              <a:spcBef>
                <a:spcPts val="4200"/>
              </a:spcBef>
              <a:buSzPct val="75000"/>
              <a:buChar char="•"/>
              <a:defRPr sz="3800">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09" name="Slide Number"/>
          <p:cNvSpPr txBox="1"/>
          <p:nvPr>
            <p:ph type="sldNum" sz="quarter" idx="2"/>
          </p:nvPr>
        </p:nvSpPr>
        <p:spPr>
          <a:xfrm>
            <a:off x="6311798" y="9258300"/>
            <a:ext cx="368504" cy="381000"/>
          </a:xfrm>
          <a:prstGeom prst="rect">
            <a:avLst/>
          </a:prstGeom>
        </p:spPr>
        <p:txBody>
          <a:bodyPr/>
          <a:lstStyle>
            <a:lvl1pPr defTabSz="584200">
              <a:defRPr sz="18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pic>
        <p:nvPicPr>
          <p:cNvPr id="43" name="fond_couv_2.jpg" descr="fond_couv_2.jpg"/>
          <p:cNvPicPr>
            <a:picLocks noChangeAspect="0"/>
          </p:cNvPicPr>
          <p:nvPr/>
        </p:nvPicPr>
        <p:blipFill>
          <a:blip r:embed="rId2">
            <a:extLst/>
          </a:blip>
          <a:stretch>
            <a:fillRect/>
          </a:stretch>
        </p:blipFill>
        <p:spPr>
          <a:xfrm>
            <a:off x="0" y="0"/>
            <a:ext cx="13004800" cy="9753601"/>
          </a:xfrm>
          <a:prstGeom prst="rect">
            <a:avLst/>
          </a:prstGeom>
          <a:ln w="12700">
            <a:miter lim="400000"/>
          </a:ln>
        </p:spPr>
      </p:pic>
      <p:sp>
        <p:nvSpPr>
          <p:cNvPr id="44" name="Title Text"/>
          <p:cNvSpPr txBox="1"/>
          <p:nvPr>
            <p:ph type="title"/>
          </p:nvPr>
        </p:nvSpPr>
        <p:spPr>
          <a:xfrm>
            <a:off x="1431431" y="1720426"/>
            <a:ext cx="10846366" cy="5249335"/>
          </a:xfrm>
          <a:prstGeom prst="rect">
            <a:avLst/>
          </a:prstGeom>
        </p:spPr>
        <p:txBody>
          <a:bodyPr anchor="b"/>
          <a:lstStyle>
            <a:lvl1pPr>
              <a:lnSpc>
                <a:spcPct val="90000"/>
              </a:lnSpc>
              <a:defRPr sz="5400"/>
            </a:lvl1pPr>
          </a:lstStyle>
          <a:p>
            <a:pPr/>
            <a:r>
              <a:t>Title Text</a:t>
            </a:r>
          </a:p>
        </p:txBody>
      </p:sp>
      <p:sp>
        <p:nvSpPr>
          <p:cNvPr id="45" name="Body Level One…"/>
          <p:cNvSpPr txBox="1"/>
          <p:nvPr>
            <p:ph type="body" sz="half" idx="1"/>
          </p:nvPr>
        </p:nvSpPr>
        <p:spPr>
          <a:xfrm>
            <a:off x="1431431" y="7061200"/>
            <a:ext cx="10846366" cy="2692400"/>
          </a:xfrm>
          <a:prstGeom prst="rect">
            <a:avLst/>
          </a:prstGeom>
        </p:spPr>
        <p:txBody>
          <a:bodyPr/>
          <a:lstStyle>
            <a:lvl1pPr>
              <a:lnSpc>
                <a:spcPct val="100000"/>
              </a:lnSpc>
              <a:defRPr b="1"/>
            </a:lvl1pPr>
            <a:lvl2pPr marL="2257" indent="0" algn="ctr">
              <a:lnSpc>
                <a:spcPct val="100000"/>
              </a:lnSpc>
              <a:buClr>
                <a:srgbClr val="FFFFFF"/>
              </a:buClr>
              <a:buSzTx/>
              <a:buFont typeface="Arial"/>
              <a:buNone/>
              <a:defRPr b="1" sz="1800"/>
            </a:lvl2pPr>
            <a:lvl3pPr marL="4515" indent="0" algn="ctr">
              <a:lnSpc>
                <a:spcPct val="100000"/>
              </a:lnSpc>
              <a:buClr>
                <a:srgbClr val="FFFFFF"/>
              </a:buClr>
              <a:buSzTx/>
              <a:buFont typeface="Arial"/>
              <a:buNone/>
              <a:defRPr b="1" sz="1800"/>
            </a:lvl3pPr>
            <a:lvl4pPr marL="6773" algn="ctr">
              <a:lnSpc>
                <a:spcPct val="100000"/>
              </a:lnSpc>
              <a:defRPr b="1" sz="1800"/>
            </a:lvl4pPr>
            <a:lvl5pPr marL="9031" algn="ctr">
              <a:lnSpc>
                <a:spcPct val="100000"/>
              </a:lnSpc>
              <a:defRPr b="1" sz="1800"/>
            </a:lvl5p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6" name="Title Text"/>
          <p:cNvSpPr txBox="1"/>
          <p:nvPr>
            <p:ph type="title"/>
          </p:nvPr>
        </p:nvSpPr>
        <p:spPr>
          <a:xfrm>
            <a:off x="2197099" y="1400174"/>
            <a:ext cx="8610602" cy="1609726"/>
          </a:xfrm>
          <a:prstGeom prst="rect">
            <a:avLst/>
          </a:prstGeom>
        </p:spPr>
        <p:txBody>
          <a:bodyPr lIns="38100" tIns="38100" rIns="38100" bIns="38100">
            <a:normAutofit fontScale="100000" lnSpcReduction="0"/>
          </a:bodyPr>
          <a:lstStyle>
            <a:lvl1pPr algn="ctr" defTabSz="584200">
              <a:defRPr sz="6400">
                <a:effectLst>
                  <a:outerShdw sx="100000" sy="100000" kx="0" ky="0" algn="b" rotWithShape="0" blurRad="50800" dist="25400" dir="5400000">
                    <a:srgbClr val="000000"/>
                  </a:outerShdw>
                </a:effectLst>
                <a:uFillTx/>
                <a:latin typeface="Helvetica Neue"/>
                <a:ea typeface="Helvetica Neue"/>
                <a:cs typeface="Helvetica Neue"/>
                <a:sym typeface="Helvetica Neue"/>
              </a:defRPr>
            </a:lvl1pPr>
          </a:lstStyle>
          <a:p>
            <a:pPr/>
            <a:r>
              <a:t>Title Text</a:t>
            </a:r>
          </a:p>
        </p:txBody>
      </p:sp>
      <p:sp>
        <p:nvSpPr>
          <p:cNvPr id="417" name="Body Level One…"/>
          <p:cNvSpPr txBox="1"/>
          <p:nvPr>
            <p:ph type="body" sz="half" idx="1"/>
          </p:nvPr>
        </p:nvSpPr>
        <p:spPr>
          <a:xfrm>
            <a:off x="2197099" y="3028950"/>
            <a:ext cx="8610602" cy="4772026"/>
          </a:xfrm>
          <a:prstGeom prst="rect">
            <a:avLst/>
          </a:prstGeom>
        </p:spPr>
        <p:txBody>
          <a:bodyPr lIns="38100" tIns="38100" rIns="38100" bIns="38100" anchor="ctr">
            <a:normAutofit fontScale="100000" lnSpcReduction="0"/>
          </a:bodyPr>
          <a:lstStyle>
            <a:lvl1pPr marL="382494" indent="-382494" defTabSz="584200">
              <a:lnSpc>
                <a:spcPct val="100000"/>
              </a:lnSpc>
              <a:spcBef>
                <a:spcPts val="4200"/>
              </a:spcBef>
              <a:buSzPct val="75000"/>
              <a:buChar char="•"/>
              <a:defRPr>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788894" indent="-382494" defTabSz="584200">
              <a:lnSpc>
                <a:spcPct val="100000"/>
              </a:lnSpc>
              <a:spcBef>
                <a:spcPts val="4200"/>
              </a:spcBef>
              <a:buSzPct val="75000"/>
              <a:defRPr>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195294" indent="-382494" defTabSz="584200">
              <a:lnSpc>
                <a:spcPct val="100000"/>
              </a:lnSpc>
              <a:spcBef>
                <a:spcPts val="4200"/>
              </a:spcBef>
              <a:buSzPct val="75000"/>
              <a:buChar char="•"/>
              <a:defRPr>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01694" indent="-382494" defTabSz="584200">
              <a:lnSpc>
                <a:spcPct val="100000"/>
              </a:lnSpc>
              <a:spcBef>
                <a:spcPts val="4200"/>
              </a:spcBef>
              <a:buSzPct val="75000"/>
              <a:buChar char="•"/>
              <a:defRPr sz="32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08094" indent="-382494" defTabSz="584200">
              <a:lnSpc>
                <a:spcPct val="100000"/>
              </a:lnSpc>
              <a:spcBef>
                <a:spcPts val="4200"/>
              </a:spcBef>
              <a:buSzPct val="75000"/>
              <a:buChar char="•"/>
              <a:defRPr sz="32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418" name="Slide Number"/>
          <p:cNvSpPr txBox="1"/>
          <p:nvPr>
            <p:ph type="sldNum" sz="quarter" idx="2"/>
          </p:nvPr>
        </p:nvSpPr>
        <p:spPr>
          <a:xfrm>
            <a:off x="6340208" y="8162925"/>
            <a:ext cx="314859" cy="299111"/>
          </a:xfrm>
          <a:prstGeom prst="rect">
            <a:avLst/>
          </a:prstGeom>
        </p:spPr>
        <p:txBody>
          <a:bodyPr lIns="38100" tIns="38100" rIns="38100" bIns="38100"/>
          <a:lstStyle>
            <a:lvl1pPr defTabSz="584200">
              <a:defRPr sz="16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e et chapitre rouge">
    <p:spTree>
      <p:nvGrpSpPr>
        <p:cNvPr id="1" name=""/>
        <p:cNvGrpSpPr/>
        <p:nvPr/>
      </p:nvGrpSpPr>
      <p:grpSpPr>
        <a:xfrm>
          <a:off x="0" y="0"/>
          <a:ext cx="0" cy="0"/>
          <a:chOff x="0" y="0"/>
          <a:chExt cx="0" cy="0"/>
        </a:xfrm>
      </p:grpSpPr>
      <p:pic>
        <p:nvPicPr>
          <p:cNvPr id="425" name="bandeau_texte_rouge.jpg" descr="bandeau_texte_rouge.jpg"/>
          <p:cNvPicPr>
            <a:picLocks noChangeAspect="0"/>
          </p:cNvPicPr>
          <p:nvPr/>
        </p:nvPicPr>
        <p:blipFill>
          <a:blip r:embed="rId2">
            <a:extLst/>
          </a:blip>
          <a:stretch>
            <a:fillRect/>
          </a:stretch>
        </p:blipFill>
        <p:spPr>
          <a:xfrm>
            <a:off x="1625599" y="7381875"/>
            <a:ext cx="9753602" cy="1152526"/>
          </a:xfrm>
          <a:prstGeom prst="rect">
            <a:avLst/>
          </a:prstGeom>
          <a:ln w="12700">
            <a:miter lim="400000"/>
          </a:ln>
        </p:spPr>
      </p:pic>
      <p:sp>
        <p:nvSpPr>
          <p:cNvPr id="426" name="Title Text"/>
          <p:cNvSpPr txBox="1"/>
          <p:nvPr>
            <p:ph type="title"/>
          </p:nvPr>
        </p:nvSpPr>
        <p:spPr>
          <a:xfrm>
            <a:off x="2141008" y="1402079"/>
            <a:ext cx="8043334" cy="1601895"/>
          </a:xfrm>
          <a:prstGeom prst="rect">
            <a:avLst/>
          </a:prstGeom>
        </p:spPr>
        <p:txBody>
          <a:bodyPr/>
          <a:lstStyle>
            <a:lvl1pPr>
              <a:defRPr sz="4800">
                <a:solidFill>
                  <a:srgbClr val="E92221"/>
                </a:solidFill>
                <a:uFill>
                  <a:solidFill>
                    <a:srgbClr val="E92221"/>
                  </a:solidFill>
                </a:uFill>
              </a:defRPr>
            </a:lvl1pPr>
          </a:lstStyle>
          <a:p>
            <a:pPr/>
            <a:r>
              <a:t>Title Text</a:t>
            </a:r>
          </a:p>
        </p:txBody>
      </p:sp>
      <p:sp>
        <p:nvSpPr>
          <p:cNvPr id="427" name="Body Level One…"/>
          <p:cNvSpPr txBox="1"/>
          <p:nvPr>
            <p:ph type="body" sz="half" idx="1"/>
          </p:nvPr>
        </p:nvSpPr>
        <p:spPr>
          <a:xfrm>
            <a:off x="3064933" y="3003973"/>
            <a:ext cx="8043334" cy="5530428"/>
          </a:xfrm>
          <a:prstGeom prst="rect">
            <a:avLst/>
          </a:prstGeom>
        </p:spPr>
        <p:txBody>
          <a:bodyPr/>
          <a:lstStyle>
            <a:lvl1pPr>
              <a:lnSpc>
                <a:spcPct val="125000"/>
              </a:lnSpc>
              <a:defRPr sz="3000">
                <a:solidFill>
                  <a:srgbClr val="000000"/>
                </a:solidFill>
                <a:uFill>
                  <a:solidFill>
                    <a:srgbClr val="000000"/>
                  </a:solidFill>
                </a:uFill>
              </a:defRPr>
            </a:lvl1pPr>
            <a:lvl2pPr marL="206970" indent="-205382">
              <a:lnSpc>
                <a:spcPct val="125000"/>
              </a:lnSpc>
              <a:defRPr sz="3000">
                <a:solidFill>
                  <a:srgbClr val="000000"/>
                </a:solidFill>
                <a:uFill>
                  <a:solidFill>
                    <a:srgbClr val="000000"/>
                  </a:solidFill>
                </a:uFill>
              </a:defRPr>
            </a:lvl2pPr>
            <a:lvl3pPr marL="546100" indent="-119062">
              <a:lnSpc>
                <a:spcPct val="125000"/>
              </a:lnSpc>
              <a:defRPr sz="3000">
                <a:solidFill>
                  <a:srgbClr val="000000"/>
                </a:solidFill>
                <a:uFill>
                  <a:solidFill>
                    <a:srgbClr val="000000"/>
                  </a:solidFill>
                </a:uFill>
              </a:defRPr>
            </a:lvl3pPr>
            <a:lvl4pPr>
              <a:lnSpc>
                <a:spcPct val="125000"/>
              </a:lnSpc>
              <a:defRPr sz="2600">
                <a:solidFill>
                  <a:srgbClr val="000000"/>
                </a:solidFill>
                <a:uFill>
                  <a:solidFill>
                    <a:srgbClr val="000000"/>
                  </a:solidFill>
                </a:uFill>
              </a:defRPr>
            </a:lvl4pPr>
            <a:lvl5pPr>
              <a:lnSpc>
                <a:spcPct val="125000"/>
              </a:lnSpc>
              <a:defRPr sz="2400">
                <a:solidFill>
                  <a:srgbClr val="000000"/>
                </a:solidFill>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28" name="Slide Number"/>
          <p:cNvSpPr txBox="1"/>
          <p:nvPr>
            <p:ph type="sldNum" sz="quarter" idx="2"/>
          </p:nvPr>
        </p:nvSpPr>
        <p:spPr>
          <a:xfrm>
            <a:off x="10988538" y="8134350"/>
            <a:ext cx="343174" cy="335422"/>
          </a:xfrm>
          <a:prstGeom prst="rect">
            <a:avLst/>
          </a:prstGeom>
        </p:spPr>
        <p:txBody>
          <a:bodyPr lIns="38100" tIns="38100" rIns="38100" bIns="3810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5" name="Title Text"/>
          <p:cNvSpPr txBox="1"/>
          <p:nvPr>
            <p:ph type="title"/>
          </p:nvPr>
        </p:nvSpPr>
        <p:spPr>
          <a:xfrm>
            <a:off x="2197099" y="3857625"/>
            <a:ext cx="8610602" cy="2038351"/>
          </a:xfrm>
          <a:prstGeom prst="rect">
            <a:avLst/>
          </a:prstGeom>
        </p:spPr>
        <p:txBody>
          <a:bodyPr lIns="38100" tIns="38100" rIns="38100" bIns="38100">
            <a:normAutofit fontScale="100000" lnSpcReduction="0"/>
          </a:bodyPr>
          <a:lstStyle>
            <a:lvl1pPr algn="ctr" defTabSz="584200">
              <a:defRPr sz="6400">
                <a:effectLst>
                  <a:outerShdw sx="100000" sy="100000" kx="0" ky="0" algn="b" rotWithShape="0" blurRad="50800" dist="25400" dir="5400000">
                    <a:srgbClr val="000000"/>
                  </a:outerShdw>
                </a:effectLst>
                <a:uFillTx/>
                <a:latin typeface="Helvetica Neue"/>
                <a:ea typeface="Helvetica Neue"/>
                <a:cs typeface="Helvetica Neue"/>
                <a:sym typeface="Helvetica Neue"/>
              </a:defRPr>
            </a:lvl1pPr>
          </a:lstStyle>
          <a:p>
            <a:pPr/>
            <a:r>
              <a:t>Title Text</a:t>
            </a:r>
          </a:p>
        </p:txBody>
      </p:sp>
      <p:sp>
        <p:nvSpPr>
          <p:cNvPr id="436" name="Slide Number"/>
          <p:cNvSpPr txBox="1"/>
          <p:nvPr>
            <p:ph type="sldNum" sz="quarter" idx="2"/>
          </p:nvPr>
        </p:nvSpPr>
        <p:spPr>
          <a:xfrm>
            <a:off x="6340208" y="8158162"/>
            <a:ext cx="314859" cy="299111"/>
          </a:xfrm>
          <a:prstGeom prst="rect">
            <a:avLst/>
          </a:prstGeom>
        </p:spPr>
        <p:txBody>
          <a:bodyPr lIns="38100" tIns="38100" rIns="38100" bIns="38100"/>
          <a:lstStyle>
            <a:lvl1pPr defTabSz="584200">
              <a:defRPr sz="16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3" name="Title Text"/>
          <p:cNvSpPr txBox="1"/>
          <p:nvPr>
            <p:ph type="title"/>
          </p:nvPr>
        </p:nvSpPr>
        <p:spPr>
          <a:xfrm>
            <a:off x="2216149" y="2247899"/>
            <a:ext cx="8477252" cy="2628901"/>
          </a:xfrm>
          <a:prstGeom prst="rect">
            <a:avLst/>
          </a:prstGeom>
        </p:spPr>
        <p:txBody>
          <a:bodyPr lIns="38100" tIns="38100" rIns="38100" bIns="38100" anchor="b"/>
          <a:lstStyle>
            <a:lvl1pPr defTabSz="584200">
              <a:defRPr b="0" sz="7000">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stStyle>
          <a:p>
            <a:pPr/>
            <a:r>
              <a:t>Title Text</a:t>
            </a:r>
          </a:p>
        </p:txBody>
      </p:sp>
      <p:sp>
        <p:nvSpPr>
          <p:cNvPr id="444" name="Body Level One…"/>
          <p:cNvSpPr txBox="1"/>
          <p:nvPr>
            <p:ph type="body" sz="quarter" idx="1"/>
          </p:nvPr>
        </p:nvSpPr>
        <p:spPr>
          <a:xfrm>
            <a:off x="2216149" y="4867275"/>
            <a:ext cx="8477252" cy="2257426"/>
          </a:xfrm>
          <a:prstGeom prst="rect">
            <a:avLst/>
          </a:prstGeom>
        </p:spPr>
        <p:txBody>
          <a:bodyPr lIns="38100" tIns="38100" rIns="38100" bIns="38100"/>
          <a:lstStyle>
            <a:lvl1pPr defTabSz="584200">
              <a:lnSpc>
                <a:spcPct val="100000"/>
              </a:lnSpc>
              <a:spcBef>
                <a:spcPts val="1200"/>
              </a:spcBef>
              <a:defRPr sz="4000">
                <a:solidFill>
                  <a:srgbClr val="73B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vl2pPr marL="0" indent="0" defTabSz="584200">
              <a:lnSpc>
                <a:spcPct val="100000"/>
              </a:lnSpc>
              <a:spcBef>
                <a:spcPts val="1200"/>
              </a:spcBef>
              <a:buSzTx/>
              <a:buNone/>
              <a:defRPr sz="4000">
                <a:solidFill>
                  <a:srgbClr val="73B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2pPr>
            <a:lvl3pPr marL="0" indent="0" defTabSz="584200">
              <a:lnSpc>
                <a:spcPct val="100000"/>
              </a:lnSpc>
              <a:spcBef>
                <a:spcPts val="1200"/>
              </a:spcBef>
              <a:buSzTx/>
              <a:buNone/>
              <a:defRPr sz="4000">
                <a:solidFill>
                  <a:srgbClr val="73B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3pPr>
            <a:lvl4pPr marL="0" defTabSz="584200">
              <a:lnSpc>
                <a:spcPct val="100000"/>
              </a:lnSpc>
              <a:spcBef>
                <a:spcPts val="1200"/>
              </a:spcBef>
              <a:defRPr sz="4000">
                <a:solidFill>
                  <a:srgbClr val="73B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4pPr>
            <a:lvl5pPr marL="0" defTabSz="584200">
              <a:lnSpc>
                <a:spcPct val="100000"/>
              </a:lnSpc>
              <a:spcBef>
                <a:spcPts val="1200"/>
              </a:spcBef>
              <a:defRPr sz="4000">
                <a:solidFill>
                  <a:srgbClr val="73B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445" name="Slide Number"/>
          <p:cNvSpPr txBox="1"/>
          <p:nvPr>
            <p:ph type="sldNum" sz="quarter" idx="2"/>
          </p:nvPr>
        </p:nvSpPr>
        <p:spPr>
          <a:xfrm>
            <a:off x="11003406" y="8201025"/>
            <a:ext cx="258370" cy="262280"/>
          </a:xfrm>
          <a:prstGeom prst="rect">
            <a:avLst/>
          </a:prstGeom>
        </p:spPr>
        <p:txBody>
          <a:bodyPr lIns="38100" tIns="38100" rIns="38100" bIns="38100"/>
          <a:lstStyle>
            <a:lvl1pPr algn="r" defTabSz="584200">
              <a:defRPr b="1" sz="1200">
                <a:solidFill>
                  <a:srgbClr val="FFFFFF">
                    <a:alpha val="70000"/>
                  </a:srgbClr>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Levels">
    <p:spTree>
      <p:nvGrpSpPr>
        <p:cNvPr id="1" name=""/>
        <p:cNvGrpSpPr/>
        <p:nvPr/>
      </p:nvGrpSpPr>
      <p:grpSpPr>
        <a:xfrm>
          <a:off x="0" y="0"/>
          <a:ext cx="0" cy="0"/>
          <a:chOff x="0" y="0"/>
          <a:chExt cx="0" cy="0"/>
        </a:xfrm>
      </p:grpSpPr>
      <p:sp>
        <p:nvSpPr>
          <p:cNvPr id="452" name="Line"/>
          <p:cNvSpPr/>
          <p:nvPr/>
        </p:nvSpPr>
        <p:spPr>
          <a:xfrm>
            <a:off x="2128519" y="2847974"/>
            <a:ext cx="8671245" cy="1"/>
          </a:xfrm>
          <a:prstGeom prst="line">
            <a:avLst/>
          </a:prstGeom>
          <a:ln w="3175">
            <a:solidFill>
              <a:srgbClr val="D3D1D2"/>
            </a:solidFill>
            <a:miter lim="400000"/>
          </a:ln>
        </p:spPr>
        <p:txBody>
          <a:bodyPr lIns="20320" tIns="20320" rIns="20320" bIns="20320" anchor="ctr"/>
          <a:lstStyle/>
          <a:p>
            <a:pPr defTabSz="325120">
              <a:defRPr sz="700"/>
            </a:pPr>
          </a:p>
        </p:txBody>
      </p:sp>
      <p:sp>
        <p:nvSpPr>
          <p:cNvPr id="453" name="Title Text"/>
          <p:cNvSpPr txBox="1"/>
          <p:nvPr>
            <p:ph type="title"/>
          </p:nvPr>
        </p:nvSpPr>
        <p:spPr>
          <a:xfrm>
            <a:off x="2128519" y="2060610"/>
            <a:ext cx="8671245" cy="750794"/>
          </a:xfrm>
          <a:prstGeom prst="rect">
            <a:avLst/>
          </a:prstGeom>
        </p:spPr>
        <p:txBody>
          <a:bodyPr anchor="t"/>
          <a:lstStyle>
            <a:lvl1pPr defTabSz="587022">
              <a:defRPr sz="6400">
                <a:solidFill>
                  <a:srgbClr val="3896FF"/>
                </a:solidFill>
                <a:uFillTx/>
                <a:latin typeface="Helvetica"/>
                <a:ea typeface="Helvetica"/>
                <a:cs typeface="Helvetica"/>
                <a:sym typeface="Helvetica"/>
              </a:defRPr>
            </a:lvl1pPr>
          </a:lstStyle>
          <a:p>
            <a:pPr/>
            <a:r>
              <a:t>Title Text</a:t>
            </a:r>
          </a:p>
        </p:txBody>
      </p:sp>
      <p:sp>
        <p:nvSpPr>
          <p:cNvPr id="454" name="Body Level One…"/>
          <p:cNvSpPr txBox="1"/>
          <p:nvPr>
            <p:ph type="body" sz="half" idx="1"/>
          </p:nvPr>
        </p:nvSpPr>
        <p:spPr>
          <a:xfrm>
            <a:off x="2128519" y="3056254"/>
            <a:ext cx="8671245" cy="3994063"/>
          </a:xfrm>
          <a:prstGeom prst="rect">
            <a:avLst/>
          </a:prstGeom>
        </p:spPr>
        <p:txBody>
          <a:bodyPr lIns="20320" tIns="20320" rIns="20320" bIns="20320"/>
          <a:lstStyle>
            <a:lvl1pPr defTabSz="587022">
              <a:defRPr>
                <a:solidFill>
                  <a:srgbClr val="3F3F3F"/>
                </a:solidFill>
                <a:uFillTx/>
              </a:defRPr>
            </a:lvl1pPr>
            <a:lvl2pPr marL="487680" indent="-487680" defTabSz="587022">
              <a:spcBef>
                <a:spcPts val="300"/>
              </a:spcBef>
              <a:buClr>
                <a:srgbClr val="3896FF"/>
              </a:buClr>
              <a:buSzPct val="125000"/>
              <a:buFont typeface="Zapf Dingbats"/>
              <a:defRPr>
                <a:solidFill>
                  <a:srgbClr val="3F3F3F"/>
                </a:solidFill>
                <a:uFillTx/>
              </a:defRPr>
            </a:lvl2pPr>
            <a:lvl3pPr marL="1087119" indent="-325119" defTabSz="587022">
              <a:spcBef>
                <a:spcPts val="300"/>
              </a:spcBef>
              <a:buClr>
                <a:srgbClr val="3896FF"/>
              </a:buClr>
              <a:buSzPct val="125000"/>
              <a:buFont typeface="Lucida Grande"/>
              <a:buChar char="‣"/>
              <a:defRPr>
                <a:solidFill>
                  <a:srgbClr val="3F3F3F"/>
                </a:solidFill>
                <a:uFillTx/>
              </a:defRPr>
            </a:lvl3pPr>
            <a:lvl4pPr marL="1595119" indent="-325119" defTabSz="587022">
              <a:buSzPct val="50000"/>
              <a:buBlip>
                <a:blip r:embed="rId2"/>
              </a:buBlip>
              <a:defRPr sz="3200">
                <a:solidFill>
                  <a:srgbClr val="3F3F3F"/>
                </a:solidFill>
                <a:uFillTx/>
              </a:defRPr>
            </a:lvl4pPr>
            <a:lvl5pPr marL="2672079" indent="-894079" defTabSz="587022">
              <a:buSzPct val="100000"/>
              <a:buBlip>
                <a:blip r:embed="rId3"/>
              </a:buBlip>
              <a:defRPr sz="3200">
                <a:solidFill>
                  <a:srgbClr val="000000"/>
                </a:solidFill>
                <a:uFillTx/>
              </a:defRPr>
            </a:lvl5pPr>
          </a:lstStyle>
          <a:p>
            <a:pPr/>
            <a:r>
              <a:t>Body Level One</a:t>
            </a:r>
          </a:p>
          <a:p>
            <a:pPr lvl="1"/>
            <a:r>
              <a:t>Body Level Two</a:t>
            </a:r>
          </a:p>
          <a:p>
            <a:pPr lvl="2"/>
            <a:r>
              <a:t>Body Level Three</a:t>
            </a:r>
          </a:p>
          <a:p>
            <a:pPr lvl="3"/>
            <a:r>
              <a:t>Body Level Four</a:t>
            </a:r>
          </a:p>
          <a:p>
            <a:pPr lvl="4"/>
            <a:r>
              <a:t>Body Level Five</a:t>
            </a:r>
          </a:p>
        </p:txBody>
      </p:sp>
      <p:pic>
        <p:nvPicPr>
          <p:cNvPr id="455" name="icon-pharo-transparent.png" descr="icon-pharo-transparent.png"/>
          <p:cNvPicPr>
            <a:picLocks noChangeAspect="1"/>
          </p:cNvPicPr>
          <p:nvPr/>
        </p:nvPicPr>
        <p:blipFill>
          <a:blip r:embed="rId4">
            <a:extLst/>
          </a:blip>
          <a:stretch>
            <a:fillRect/>
          </a:stretch>
        </p:blipFill>
        <p:spPr>
          <a:xfrm>
            <a:off x="10282465" y="7295167"/>
            <a:ext cx="936963" cy="936963"/>
          </a:xfrm>
          <a:prstGeom prst="rect">
            <a:avLst/>
          </a:prstGeom>
          <a:ln w="12700">
            <a:miter lim="400000"/>
          </a:ln>
        </p:spPr>
      </p:pic>
      <p:sp>
        <p:nvSpPr>
          <p:cNvPr id="456" name="Slide Number"/>
          <p:cNvSpPr txBox="1"/>
          <p:nvPr>
            <p:ph type="sldNum" sz="quarter" idx="2"/>
          </p:nvPr>
        </p:nvSpPr>
        <p:spPr>
          <a:xfrm>
            <a:off x="2538268" y="7305040"/>
            <a:ext cx="285314" cy="320041"/>
          </a:xfrm>
          <a:prstGeom prst="rect">
            <a:avLst/>
          </a:prstGeom>
        </p:spPr>
        <p:txBody>
          <a:bodyPr lIns="20320" tIns="20320" rIns="20320" bIns="20320"/>
          <a:lstStyle>
            <a:lvl1pPr algn="l" defTabSz="587022">
              <a:tabLst>
                <a:tab pos="241300" algn="l"/>
                <a:tab pos="495300" algn="l"/>
                <a:tab pos="749300" algn="l"/>
                <a:tab pos="1003300" algn="l"/>
                <a:tab pos="1257300" algn="l"/>
                <a:tab pos="1511300" algn="l"/>
                <a:tab pos="1765300" algn="l"/>
                <a:tab pos="2019300" algn="l"/>
                <a:tab pos="2273300" algn="l"/>
                <a:tab pos="2527300" algn="l"/>
                <a:tab pos="2781300" algn="l"/>
                <a:tab pos="3022600" algn="l"/>
              </a:tabLst>
              <a:defRPr b="1" sz="1600">
                <a:solidFill>
                  <a:srgbClr val="3896FF"/>
                </a:solidFill>
                <a:uFillTx/>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463" name="Title Text"/>
          <p:cNvSpPr txBox="1"/>
          <p:nvPr>
            <p:ph type="title"/>
          </p:nvPr>
        </p:nvSpPr>
        <p:spPr>
          <a:xfrm>
            <a:off x="571500" y="571500"/>
            <a:ext cx="11861800" cy="5181600"/>
          </a:xfrm>
          <a:prstGeom prst="rect">
            <a:avLst/>
          </a:prstGeom>
        </p:spPr>
        <p:txBody>
          <a:bodyPr lIns="50800" tIns="50800" rIns="50800" bIns="50800" anchor="b">
            <a:normAutofit fontScale="100000" lnSpcReduction="0"/>
          </a:bodyPr>
          <a:lstStyle>
            <a:lvl1pPr algn="ctr" defTabSz="584200">
              <a:lnSpc>
                <a:spcPct val="80000"/>
              </a:lnSpc>
              <a:defRPr b="0" cap="all" sz="12100">
                <a:solidFill>
                  <a:srgbClr val="5C5C5C"/>
                </a:solidFill>
                <a:uFillTx/>
                <a:latin typeface="DIN Condensed Bold"/>
                <a:ea typeface="DIN Condensed Bold"/>
                <a:cs typeface="DIN Condensed Bold"/>
                <a:sym typeface="DIN Condensed Bold"/>
              </a:defRPr>
            </a:lvl1pPr>
          </a:lstStyle>
          <a:p>
            <a:pPr/>
            <a:r>
              <a:t>Title Text</a:t>
            </a:r>
          </a:p>
        </p:txBody>
      </p:sp>
      <p:sp>
        <p:nvSpPr>
          <p:cNvPr id="464" name="Slide Number"/>
          <p:cNvSpPr txBox="1"/>
          <p:nvPr>
            <p:ph type="sldNum" sz="quarter" idx="2"/>
          </p:nvPr>
        </p:nvSpPr>
        <p:spPr>
          <a:xfrm>
            <a:off x="12083465" y="9189156"/>
            <a:ext cx="309365" cy="342901"/>
          </a:xfrm>
          <a:prstGeom prst="rect">
            <a:avLst/>
          </a:prstGeom>
        </p:spPr>
        <p:txBody>
          <a:bodyPr/>
          <a:lstStyle>
            <a:lvl1pPr algn="r" defTabSz="584200">
              <a:defRPr sz="16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SUME">
    <p:spTree>
      <p:nvGrpSpPr>
        <p:cNvPr id="1" name=""/>
        <p:cNvGrpSpPr/>
        <p:nvPr/>
      </p:nvGrpSpPr>
      <p:grpSpPr>
        <a:xfrm>
          <a:off x="0" y="0"/>
          <a:ext cx="0" cy="0"/>
          <a:chOff x="0" y="0"/>
          <a:chExt cx="0" cy="0"/>
        </a:xfrm>
      </p:grpSpPr>
      <p:sp>
        <p:nvSpPr>
          <p:cNvPr id="471" name="Line"/>
          <p:cNvSpPr/>
          <p:nvPr/>
        </p:nvSpPr>
        <p:spPr>
          <a:xfrm>
            <a:off x="2128519" y="3047999"/>
            <a:ext cx="6645217" cy="37"/>
          </a:xfrm>
          <a:prstGeom prst="line">
            <a:avLst/>
          </a:prstGeom>
          <a:ln w="3175">
            <a:solidFill>
              <a:srgbClr val="D3D1D2"/>
            </a:solidFill>
            <a:miter lim="400000"/>
          </a:ln>
        </p:spPr>
        <p:txBody>
          <a:bodyPr lIns="20320" tIns="20320" rIns="20320" bIns="20320" anchor="ctr"/>
          <a:lstStyle/>
          <a:p>
            <a:pPr defTabSz="325120">
              <a:defRPr sz="700"/>
            </a:pPr>
          </a:p>
        </p:txBody>
      </p:sp>
      <p:sp>
        <p:nvSpPr>
          <p:cNvPr id="472" name="Title Text"/>
          <p:cNvSpPr txBox="1"/>
          <p:nvPr>
            <p:ph type="title"/>
          </p:nvPr>
        </p:nvSpPr>
        <p:spPr>
          <a:xfrm>
            <a:off x="2113566" y="2279649"/>
            <a:ext cx="6675122" cy="757869"/>
          </a:xfrm>
          <a:prstGeom prst="rect">
            <a:avLst/>
          </a:prstGeom>
        </p:spPr>
        <p:txBody>
          <a:bodyPr lIns="20320" tIns="20320" rIns="20320" bIns="20320" anchor="t"/>
          <a:lstStyle>
            <a:lvl1pPr defTabSz="587022">
              <a:defRPr sz="6400">
                <a:solidFill>
                  <a:srgbClr val="3896FF"/>
                </a:solidFill>
                <a:uFillTx/>
                <a:latin typeface="Helvetica"/>
                <a:ea typeface="Helvetica"/>
                <a:cs typeface="Helvetica"/>
                <a:sym typeface="Helvetica"/>
              </a:defRPr>
            </a:lvl1pPr>
          </a:lstStyle>
          <a:p>
            <a:pPr/>
            <a:r>
              <a:t>Title Text</a:t>
            </a:r>
          </a:p>
        </p:txBody>
      </p:sp>
      <p:sp>
        <p:nvSpPr>
          <p:cNvPr id="473" name="Body Level One…"/>
          <p:cNvSpPr txBox="1"/>
          <p:nvPr>
            <p:ph type="body" sz="quarter" idx="1"/>
          </p:nvPr>
        </p:nvSpPr>
        <p:spPr>
          <a:xfrm>
            <a:off x="2153919" y="3296920"/>
            <a:ext cx="1620521" cy="673800"/>
          </a:xfrm>
          <a:prstGeom prst="rect">
            <a:avLst/>
          </a:prstGeom>
          <a:solidFill>
            <a:srgbClr val="50B8E9"/>
          </a:solidFill>
        </p:spPr>
        <p:txBody>
          <a:bodyPr lIns="91440" tIns="91440" rIns="91440" bIns="91440"/>
          <a:lstStyle>
            <a:lvl1pPr defTabSz="587022">
              <a:lnSpc>
                <a:spcPct val="100000"/>
              </a:lnSpc>
              <a:spcBef>
                <a:spcPts val="300"/>
              </a:spcBef>
              <a:defRPr>
                <a:uFillTx/>
              </a:defRPr>
            </a:lvl1pPr>
            <a:lvl2pPr marL="357631" indent="-357631" defTabSz="587022">
              <a:lnSpc>
                <a:spcPct val="100000"/>
              </a:lnSpc>
              <a:spcBef>
                <a:spcPts val="300"/>
              </a:spcBef>
              <a:buClr>
                <a:srgbClr val="D3D1D2"/>
              </a:buClr>
              <a:buSzPct val="200000"/>
              <a:buFont typeface="Open Sans"/>
              <a:buChar char="-"/>
              <a:defRPr>
                <a:solidFill>
                  <a:srgbClr val="3F3F3F"/>
                </a:solidFill>
                <a:uFillTx/>
                <a:latin typeface="Helvetica"/>
                <a:ea typeface="Helvetica"/>
                <a:cs typeface="Helvetica"/>
                <a:sym typeface="Helvetica"/>
              </a:defRPr>
            </a:lvl2pPr>
            <a:lvl3pPr marL="357631" indent="-357631" defTabSz="587022">
              <a:lnSpc>
                <a:spcPct val="100000"/>
              </a:lnSpc>
              <a:spcBef>
                <a:spcPts val="300"/>
              </a:spcBef>
              <a:buClr>
                <a:srgbClr val="D3D1D2"/>
              </a:buClr>
              <a:buSzPct val="200000"/>
              <a:defRPr>
                <a:solidFill>
                  <a:srgbClr val="000000"/>
                </a:solidFill>
                <a:uFillTx/>
              </a:defRPr>
            </a:lvl3pPr>
            <a:lvl4pPr marL="0" defTabSz="587022">
              <a:lnSpc>
                <a:spcPct val="100000"/>
              </a:lnSpc>
              <a:spcBef>
                <a:spcPts val="300"/>
              </a:spcBef>
              <a:defRPr sz="3200">
                <a:solidFill>
                  <a:srgbClr val="3F3F3F"/>
                </a:solidFill>
                <a:uFillTx/>
                <a:latin typeface="Helvetica"/>
                <a:ea typeface="Helvetica"/>
                <a:cs typeface="Helvetica"/>
                <a:sym typeface="Helvetica"/>
              </a:defRPr>
            </a:lvl4pPr>
            <a:lvl5pPr marL="0" defTabSz="587022">
              <a:lnSpc>
                <a:spcPct val="100000"/>
              </a:lnSpc>
              <a:spcBef>
                <a:spcPts val="300"/>
              </a:spcBef>
              <a:defRPr sz="3200">
                <a:solidFill>
                  <a:srgbClr val="000000"/>
                </a:solidFill>
                <a:uFillTx/>
              </a:defRPr>
            </a:lvl5pPr>
          </a:lstStyle>
          <a:p>
            <a:pPr/>
            <a:r>
              <a:t>Body Level One</a:t>
            </a:r>
          </a:p>
          <a:p>
            <a:pPr lvl="1"/>
            <a:r>
              <a:t>Body Level Two</a:t>
            </a:r>
          </a:p>
          <a:p>
            <a:pPr lvl="2"/>
            <a:r>
              <a:t>Body Level Three</a:t>
            </a:r>
          </a:p>
          <a:p>
            <a:pPr lvl="3"/>
            <a:r>
              <a:t>Body Level Four</a:t>
            </a:r>
          </a:p>
          <a:p>
            <a:pPr lvl="4"/>
            <a:r>
              <a:t>Body Level Five</a:t>
            </a:r>
          </a:p>
        </p:txBody>
      </p:sp>
      <p:sp>
        <p:nvSpPr>
          <p:cNvPr id="474" name="Slide Number"/>
          <p:cNvSpPr txBox="1"/>
          <p:nvPr>
            <p:ph type="sldNum" sz="quarter" idx="2"/>
          </p:nvPr>
        </p:nvSpPr>
        <p:spPr>
          <a:xfrm>
            <a:off x="2382519" y="7305040"/>
            <a:ext cx="285314" cy="320041"/>
          </a:xfrm>
          <a:prstGeom prst="rect">
            <a:avLst/>
          </a:prstGeom>
        </p:spPr>
        <p:txBody>
          <a:bodyPr lIns="20320" tIns="20320" rIns="20320" bIns="20320"/>
          <a:lstStyle>
            <a:lvl1pPr algn="l" defTabSz="587022">
              <a:tabLst>
                <a:tab pos="241300" algn="l"/>
                <a:tab pos="495300" algn="l"/>
                <a:tab pos="749300" algn="l"/>
                <a:tab pos="1003300" algn="l"/>
                <a:tab pos="1257300" algn="l"/>
                <a:tab pos="1511300" algn="l"/>
                <a:tab pos="1765300" algn="l"/>
                <a:tab pos="2019300" algn="l"/>
                <a:tab pos="2273300" algn="l"/>
                <a:tab pos="2527300" algn="l"/>
                <a:tab pos="2781300" algn="l"/>
                <a:tab pos="3022600" algn="l"/>
              </a:tabLst>
              <a:defRPr b="1" sz="1600">
                <a:solidFill>
                  <a:srgbClr val="3896FF"/>
                </a:solidFill>
                <a:uFillTx/>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1" name="Image"/>
          <p:cNvSpPr/>
          <p:nvPr>
            <p:ph type="pic" idx="21"/>
          </p:nvPr>
        </p:nvSpPr>
        <p:spPr>
          <a:xfrm>
            <a:off x="1015999" y="1219199"/>
            <a:ext cx="10967089" cy="7315201"/>
          </a:xfrm>
          <a:prstGeom prst="rect">
            <a:avLst/>
          </a:prstGeom>
        </p:spPr>
        <p:txBody>
          <a:bodyPr lIns="91439" tIns="45719" rIns="91439" bIns="45719"/>
          <a:lstStyle/>
          <a:p>
            <a:pPr/>
          </a:p>
        </p:txBody>
      </p:sp>
      <p:sp>
        <p:nvSpPr>
          <p:cNvPr id="482" name="Slide Number"/>
          <p:cNvSpPr txBox="1"/>
          <p:nvPr>
            <p:ph type="sldNum" sz="quarter" idx="2"/>
          </p:nvPr>
        </p:nvSpPr>
        <p:spPr>
          <a:xfrm>
            <a:off x="6340208" y="8162925"/>
            <a:ext cx="314859" cy="299111"/>
          </a:xfrm>
          <a:prstGeom prst="rect">
            <a:avLst/>
          </a:prstGeom>
        </p:spPr>
        <p:txBody>
          <a:bodyPr lIns="38100" tIns="38100" rIns="38100" bIns="38100"/>
          <a:lstStyle>
            <a:lvl1pPr defTabSz="584200">
              <a:defRPr sz="16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000000"/>
        </a:solidFill>
      </p:bgPr>
    </p:bg>
    <p:spTree>
      <p:nvGrpSpPr>
        <p:cNvPr id="1" name=""/>
        <p:cNvGrpSpPr/>
        <p:nvPr/>
      </p:nvGrpSpPr>
      <p:grpSpPr>
        <a:xfrm>
          <a:off x="0" y="0"/>
          <a:ext cx="0" cy="0"/>
          <a:chOff x="0" y="0"/>
          <a:chExt cx="0" cy="0"/>
        </a:xfrm>
      </p:grpSpPr>
      <p:sp>
        <p:nvSpPr>
          <p:cNvPr id="489" name="Title Text"/>
          <p:cNvSpPr txBox="1"/>
          <p:nvPr>
            <p:ph type="title"/>
          </p:nvPr>
        </p:nvSpPr>
        <p:spPr>
          <a:xfrm>
            <a:off x="2339974" y="1409699"/>
            <a:ext cx="8324852" cy="1619251"/>
          </a:xfrm>
          <a:prstGeom prst="rect">
            <a:avLst/>
          </a:prstGeom>
        </p:spPr>
        <p:txBody>
          <a:bodyPr lIns="38100" tIns="38100" rIns="38100" bIns="38100">
            <a:normAutofit fontScale="100000" lnSpcReduction="0"/>
          </a:bodyPr>
          <a:lstStyle>
            <a:lvl1pPr algn="ctr" defTabSz="584200">
              <a:defRPr b="0" sz="7800">
                <a:uFillTx/>
                <a:latin typeface="Helvetica Light"/>
                <a:ea typeface="Helvetica Light"/>
                <a:cs typeface="Helvetica Light"/>
                <a:sym typeface="Helvetica Light"/>
              </a:defRPr>
            </a:lvl1pPr>
          </a:lstStyle>
          <a:p>
            <a:pPr/>
            <a:r>
              <a:t>Title Text</a:t>
            </a:r>
          </a:p>
        </p:txBody>
      </p:sp>
      <p:sp>
        <p:nvSpPr>
          <p:cNvPr id="490" name="Body Level One…"/>
          <p:cNvSpPr txBox="1"/>
          <p:nvPr>
            <p:ph type="body" sz="half" idx="1"/>
          </p:nvPr>
        </p:nvSpPr>
        <p:spPr>
          <a:xfrm>
            <a:off x="2339974" y="3162300"/>
            <a:ext cx="8324852" cy="4714876"/>
          </a:xfrm>
          <a:prstGeom prst="rect">
            <a:avLst/>
          </a:prstGeom>
        </p:spPr>
        <p:txBody>
          <a:bodyPr lIns="38100" tIns="38100" rIns="38100" bIns="38100" anchor="ctr">
            <a:normAutofit fontScale="100000" lnSpcReduction="0"/>
          </a:bodyPr>
          <a:lstStyle>
            <a:lvl1pPr marL="421105" indent="-421105" defTabSz="584200">
              <a:lnSpc>
                <a:spcPct val="100000"/>
              </a:lnSpc>
              <a:spcBef>
                <a:spcPts val="4200"/>
              </a:spcBef>
              <a:buSzPct val="75000"/>
              <a:buChar char="•"/>
              <a:defRPr sz="3600">
                <a:uFillTx/>
                <a:latin typeface="Helvetica Light"/>
                <a:ea typeface="Helvetica Light"/>
                <a:cs typeface="Helvetica Light"/>
                <a:sym typeface="Helvetica Light"/>
              </a:defRPr>
            </a:lvl1pPr>
            <a:lvl2pPr marL="865605" indent="-421105" defTabSz="584200">
              <a:lnSpc>
                <a:spcPct val="100000"/>
              </a:lnSpc>
              <a:spcBef>
                <a:spcPts val="4200"/>
              </a:spcBef>
              <a:buSzPct val="75000"/>
              <a:defRPr sz="3600">
                <a:uFillTx/>
                <a:latin typeface="Helvetica Light"/>
                <a:ea typeface="Helvetica Light"/>
                <a:cs typeface="Helvetica Light"/>
                <a:sym typeface="Helvetica Light"/>
              </a:defRPr>
            </a:lvl2pPr>
            <a:lvl3pPr marL="1310105" indent="-421105" defTabSz="584200">
              <a:lnSpc>
                <a:spcPct val="100000"/>
              </a:lnSpc>
              <a:spcBef>
                <a:spcPts val="4200"/>
              </a:spcBef>
              <a:buSzPct val="75000"/>
              <a:buChar char="•"/>
              <a:defRPr sz="3600">
                <a:uFillTx/>
                <a:latin typeface="Helvetica Light"/>
                <a:ea typeface="Helvetica Light"/>
                <a:cs typeface="Helvetica Light"/>
                <a:sym typeface="Helvetica Light"/>
              </a:defRPr>
            </a:lvl3pPr>
            <a:lvl4pPr marL="1754605" indent="-421105" defTabSz="584200">
              <a:lnSpc>
                <a:spcPct val="100000"/>
              </a:lnSpc>
              <a:spcBef>
                <a:spcPts val="4200"/>
              </a:spcBef>
              <a:buSzPct val="75000"/>
              <a:buChar char="•"/>
              <a:defRPr sz="3600">
                <a:uFillTx/>
                <a:latin typeface="Helvetica Light"/>
                <a:ea typeface="Helvetica Light"/>
                <a:cs typeface="Helvetica Light"/>
                <a:sym typeface="Helvetica Light"/>
              </a:defRPr>
            </a:lvl4pPr>
            <a:lvl5pPr marL="2199105" indent="-421105" defTabSz="584200">
              <a:lnSpc>
                <a:spcPct val="100000"/>
              </a:lnSpc>
              <a:spcBef>
                <a:spcPts val="4200"/>
              </a:spcBef>
              <a:buSzPct val="75000"/>
              <a:buChar char="•"/>
              <a:defRPr sz="3600">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91" name="Slide Number"/>
          <p:cNvSpPr txBox="1"/>
          <p:nvPr>
            <p:ph type="sldNum" sz="quarter" idx="2"/>
          </p:nvPr>
        </p:nvSpPr>
        <p:spPr>
          <a:xfrm>
            <a:off x="6340208" y="8162925"/>
            <a:ext cx="314859" cy="317500"/>
          </a:xfrm>
          <a:prstGeom prst="rect">
            <a:avLst/>
          </a:prstGeom>
        </p:spPr>
        <p:txBody>
          <a:bodyPr lIns="38100" tIns="38100" rIns="38100" bIns="38100"/>
          <a:lstStyle>
            <a:lvl1pPr defTabSz="584200">
              <a:defRPr sz="16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8" name="Slide Number"/>
          <p:cNvSpPr txBox="1"/>
          <p:nvPr>
            <p:ph type="sldNum" sz="quarter" idx="2"/>
          </p:nvPr>
        </p:nvSpPr>
        <p:spPr>
          <a:xfrm>
            <a:off x="6340208" y="8162925"/>
            <a:ext cx="314859" cy="299111"/>
          </a:xfrm>
          <a:prstGeom prst="rect">
            <a:avLst/>
          </a:prstGeom>
        </p:spPr>
        <p:txBody>
          <a:bodyPr lIns="38100" tIns="38100" rIns="38100" bIns="38100"/>
          <a:lstStyle>
            <a:lvl1pPr defTabSz="584200">
              <a:defRPr sz="16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e et chapitre rouge">
    <p:spTree>
      <p:nvGrpSpPr>
        <p:cNvPr id="1" name=""/>
        <p:cNvGrpSpPr/>
        <p:nvPr/>
      </p:nvGrpSpPr>
      <p:grpSpPr>
        <a:xfrm>
          <a:off x="0" y="0"/>
          <a:ext cx="0" cy="0"/>
          <a:chOff x="0" y="0"/>
          <a:chExt cx="0" cy="0"/>
        </a:xfrm>
      </p:grpSpPr>
      <p:pic>
        <p:nvPicPr>
          <p:cNvPr id="53" name="bandeau_texte_rouge.jpg" descr="bandeau_texte_rouge.jpg"/>
          <p:cNvPicPr>
            <a:picLocks noChangeAspect="0"/>
          </p:cNvPicPr>
          <p:nvPr/>
        </p:nvPicPr>
        <p:blipFill>
          <a:blip r:embed="rId2">
            <a:extLst/>
          </a:blip>
          <a:stretch>
            <a:fillRect/>
          </a:stretch>
        </p:blipFill>
        <p:spPr>
          <a:xfrm>
            <a:off x="0" y="8216900"/>
            <a:ext cx="13004800" cy="1536701"/>
          </a:xfrm>
          <a:prstGeom prst="rect">
            <a:avLst/>
          </a:prstGeom>
          <a:ln w="12700">
            <a:miter lim="400000"/>
          </a:ln>
        </p:spPr>
      </p:pic>
      <p:sp>
        <p:nvSpPr>
          <p:cNvPr id="54" name="Title Text"/>
          <p:cNvSpPr txBox="1"/>
          <p:nvPr>
            <p:ph type="title"/>
          </p:nvPr>
        </p:nvSpPr>
        <p:spPr>
          <a:xfrm>
            <a:off x="687211" y="243839"/>
            <a:ext cx="10724445" cy="2135859"/>
          </a:xfrm>
          <a:prstGeom prst="rect">
            <a:avLst/>
          </a:prstGeom>
        </p:spPr>
        <p:txBody>
          <a:bodyPr/>
          <a:lstStyle>
            <a:lvl1pPr>
              <a:defRPr sz="5000">
                <a:solidFill>
                  <a:srgbClr val="E92221"/>
                </a:solidFill>
                <a:uFill>
                  <a:solidFill>
                    <a:srgbClr val="E92221"/>
                  </a:solidFill>
                </a:uFill>
              </a:defRPr>
            </a:lvl1pPr>
          </a:lstStyle>
          <a:p>
            <a:pPr/>
            <a:r>
              <a:t>Title Text</a:t>
            </a:r>
          </a:p>
        </p:txBody>
      </p:sp>
      <p:sp>
        <p:nvSpPr>
          <p:cNvPr id="55" name="Body Level One…"/>
          <p:cNvSpPr txBox="1"/>
          <p:nvPr>
            <p:ph type="body" idx="1"/>
          </p:nvPr>
        </p:nvSpPr>
        <p:spPr>
          <a:xfrm>
            <a:off x="1919111" y="2379697"/>
            <a:ext cx="10724445" cy="7373904"/>
          </a:xfrm>
          <a:prstGeom prst="rect">
            <a:avLst/>
          </a:prstGeom>
        </p:spPr>
        <p:txBody>
          <a:bodyPr/>
          <a:lstStyle>
            <a:lvl1pPr>
              <a:lnSpc>
                <a:spcPct val="125000"/>
              </a:lnSpc>
              <a:defRPr>
                <a:solidFill>
                  <a:srgbClr val="000000"/>
                </a:solidFill>
                <a:uFill>
                  <a:solidFill>
                    <a:srgbClr val="000000"/>
                  </a:solidFill>
                </a:uFill>
              </a:defRPr>
            </a:lvl1pPr>
            <a:lvl2pPr>
              <a:lnSpc>
                <a:spcPct val="125000"/>
              </a:lnSpc>
              <a:defRPr>
                <a:solidFill>
                  <a:srgbClr val="000000"/>
                </a:solidFill>
                <a:uFill>
                  <a:solidFill>
                    <a:srgbClr val="000000"/>
                  </a:solidFill>
                </a:uFill>
              </a:defRPr>
            </a:lvl2pPr>
            <a:lvl3pPr>
              <a:lnSpc>
                <a:spcPct val="125000"/>
              </a:lnSpc>
              <a:defRPr>
                <a:solidFill>
                  <a:srgbClr val="000000"/>
                </a:solidFill>
                <a:uFill>
                  <a:solidFill>
                    <a:srgbClr val="000000"/>
                  </a:solidFill>
                </a:uFill>
              </a:defRPr>
            </a:lvl3pPr>
            <a:lvl4pPr>
              <a:lnSpc>
                <a:spcPct val="125000"/>
              </a:lnSpc>
              <a:defRPr>
                <a:solidFill>
                  <a:srgbClr val="000000"/>
                </a:solidFill>
                <a:uFill>
                  <a:solidFill>
                    <a:srgbClr val="000000"/>
                  </a:solidFill>
                </a:uFill>
              </a:defRPr>
            </a:lvl4pPr>
            <a:lvl5pPr>
              <a:lnSpc>
                <a:spcPct val="125000"/>
              </a:lnSpc>
              <a:defRPr>
                <a:solidFill>
                  <a:srgbClr val="000000"/>
                </a:solidFill>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pic>
        <p:nvPicPr>
          <p:cNvPr id="56" name="Screen Shot 2018-11-30 at 14.41.40.png" descr="Screen Shot 2018-11-30 at 14.41.40.png"/>
          <p:cNvPicPr>
            <a:picLocks noChangeAspect="1"/>
          </p:cNvPicPr>
          <p:nvPr/>
        </p:nvPicPr>
        <p:blipFill>
          <a:blip r:embed="rId3">
            <a:extLst/>
          </a:blip>
          <a:stretch>
            <a:fillRect/>
          </a:stretch>
        </p:blipFill>
        <p:spPr>
          <a:xfrm>
            <a:off x="12425660" y="9183092"/>
            <a:ext cx="495301" cy="533401"/>
          </a:xfrm>
          <a:prstGeom prst="rect">
            <a:avLst/>
          </a:prstGeom>
        </p:spPr>
      </p:pic>
      <p:sp>
        <p:nvSpPr>
          <p:cNvPr id="57" name="Slide Number"/>
          <p:cNvSpPr txBox="1"/>
          <p:nvPr>
            <p:ph type="sldNum" sz="quarter" idx="2"/>
          </p:nvPr>
        </p:nvSpPr>
        <p:spPr>
          <a:xfrm>
            <a:off x="12521350" y="9220200"/>
            <a:ext cx="382700" cy="373106"/>
          </a:xfrm>
          <a:prstGeom prst="rect">
            <a:avLst/>
          </a:prstGeom>
        </p:spPr>
        <p:txBody>
          <a:bodyPr/>
          <a:lstStyle>
            <a:lvl1pPr>
              <a:defRPr sz="19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000000"/>
        </a:solidFill>
      </p:bgPr>
    </p:bg>
    <p:spTree>
      <p:nvGrpSpPr>
        <p:cNvPr id="1" name=""/>
        <p:cNvGrpSpPr/>
        <p:nvPr/>
      </p:nvGrpSpPr>
      <p:grpSpPr>
        <a:xfrm>
          <a:off x="0" y="0"/>
          <a:ext cx="0" cy="0"/>
          <a:chOff x="0" y="0"/>
          <a:chExt cx="0" cy="0"/>
        </a:xfrm>
      </p:grpSpPr>
      <p:sp>
        <p:nvSpPr>
          <p:cNvPr id="505" name="Image"/>
          <p:cNvSpPr/>
          <p:nvPr>
            <p:ph type="pic" idx="21"/>
          </p:nvPr>
        </p:nvSpPr>
        <p:spPr>
          <a:xfrm>
            <a:off x="1138720" y="349011"/>
            <a:ext cx="9281206" cy="6187470"/>
          </a:xfrm>
          <a:prstGeom prst="rect">
            <a:avLst/>
          </a:prstGeom>
        </p:spPr>
        <p:txBody>
          <a:bodyPr lIns="91439" tIns="45719" rIns="91439" bIns="45719"/>
          <a:lstStyle/>
          <a:p>
            <a:pPr/>
          </a:p>
        </p:txBody>
      </p:sp>
      <p:sp>
        <p:nvSpPr>
          <p:cNvPr id="506" name="Title Text"/>
          <p:cNvSpPr txBox="1"/>
          <p:nvPr>
            <p:ph type="title"/>
          </p:nvPr>
        </p:nvSpPr>
        <p:spPr>
          <a:xfrm>
            <a:off x="2578099" y="6257925"/>
            <a:ext cx="7848602" cy="1066801"/>
          </a:xfrm>
          <a:prstGeom prst="rect">
            <a:avLst/>
          </a:prstGeom>
        </p:spPr>
        <p:txBody>
          <a:bodyPr lIns="38100" tIns="38100" rIns="38100" bIns="38100">
            <a:normAutofit fontScale="100000" lnSpcReduction="0"/>
          </a:bodyPr>
          <a:lstStyle>
            <a:lvl1pPr algn="ctr" defTabSz="584200">
              <a:defRPr b="0" sz="7800">
                <a:uFillTx/>
                <a:latin typeface="Helvetica Light"/>
                <a:ea typeface="Helvetica Light"/>
                <a:cs typeface="Helvetica Light"/>
                <a:sym typeface="Helvetica Light"/>
              </a:defRPr>
            </a:lvl1pPr>
          </a:lstStyle>
          <a:p>
            <a:pPr/>
            <a:r>
              <a:t>Title Text</a:t>
            </a:r>
          </a:p>
        </p:txBody>
      </p:sp>
      <p:sp>
        <p:nvSpPr>
          <p:cNvPr id="507" name="Body Level One…"/>
          <p:cNvSpPr txBox="1"/>
          <p:nvPr>
            <p:ph type="body" sz="quarter" idx="1"/>
          </p:nvPr>
        </p:nvSpPr>
        <p:spPr>
          <a:xfrm>
            <a:off x="2578099" y="7362825"/>
            <a:ext cx="7848602" cy="847725"/>
          </a:xfrm>
          <a:prstGeom prst="rect">
            <a:avLst/>
          </a:prstGeom>
        </p:spPr>
        <p:txBody>
          <a:bodyPr lIns="38100" tIns="38100" rIns="38100" bIns="38100">
            <a:normAutofit fontScale="100000" lnSpcReduction="0"/>
          </a:bodyPr>
          <a:lstStyle>
            <a:lvl1pPr algn="ctr" defTabSz="584200">
              <a:lnSpc>
                <a:spcPct val="100000"/>
              </a:lnSpc>
              <a:defRPr sz="3000">
                <a:uFillTx/>
                <a:latin typeface="Helvetica Light"/>
                <a:ea typeface="Helvetica Light"/>
                <a:cs typeface="Helvetica Light"/>
                <a:sym typeface="Helvetica Light"/>
              </a:defRPr>
            </a:lvl1pPr>
            <a:lvl2pPr marL="0" indent="228600" algn="ctr" defTabSz="584200">
              <a:lnSpc>
                <a:spcPct val="100000"/>
              </a:lnSpc>
              <a:buSzTx/>
              <a:buNone/>
              <a:defRPr sz="3000">
                <a:uFillTx/>
                <a:latin typeface="Helvetica Light"/>
                <a:ea typeface="Helvetica Light"/>
                <a:cs typeface="Helvetica Light"/>
                <a:sym typeface="Helvetica Light"/>
              </a:defRPr>
            </a:lvl2pPr>
            <a:lvl3pPr marL="0" indent="457200" algn="ctr" defTabSz="584200">
              <a:lnSpc>
                <a:spcPct val="100000"/>
              </a:lnSpc>
              <a:buSzTx/>
              <a:buNone/>
              <a:defRPr sz="3000">
                <a:uFillTx/>
                <a:latin typeface="Helvetica Light"/>
                <a:ea typeface="Helvetica Light"/>
                <a:cs typeface="Helvetica Light"/>
                <a:sym typeface="Helvetica Light"/>
              </a:defRPr>
            </a:lvl3pPr>
            <a:lvl4pPr marL="0" indent="685800" algn="ctr" defTabSz="584200">
              <a:lnSpc>
                <a:spcPct val="100000"/>
              </a:lnSpc>
              <a:defRPr sz="3000">
                <a:uFillTx/>
                <a:latin typeface="Helvetica Light"/>
                <a:ea typeface="Helvetica Light"/>
                <a:cs typeface="Helvetica Light"/>
                <a:sym typeface="Helvetica Light"/>
              </a:defRPr>
            </a:lvl4pPr>
            <a:lvl5pPr marL="0" indent="914400" algn="ctr" defTabSz="584200">
              <a:lnSpc>
                <a:spcPct val="100000"/>
              </a:lnSpc>
              <a:defRPr sz="3000">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08" name="Slide Number"/>
          <p:cNvSpPr txBox="1"/>
          <p:nvPr>
            <p:ph type="sldNum" sz="quarter" idx="2"/>
          </p:nvPr>
        </p:nvSpPr>
        <p:spPr>
          <a:xfrm>
            <a:off x="6340208" y="8162925"/>
            <a:ext cx="314859" cy="317500"/>
          </a:xfrm>
          <a:prstGeom prst="rect">
            <a:avLst/>
          </a:prstGeom>
        </p:spPr>
        <p:txBody>
          <a:bodyPr lIns="38100" tIns="38100" rIns="38100" bIns="38100"/>
          <a:lstStyle>
            <a:lvl1pPr defTabSz="584200">
              <a:defRPr sz="16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5" name="Title Text"/>
          <p:cNvSpPr txBox="1"/>
          <p:nvPr>
            <p:ph type="title"/>
          </p:nvPr>
        </p:nvSpPr>
        <p:spPr>
          <a:xfrm>
            <a:off x="2197099" y="1400174"/>
            <a:ext cx="8610602" cy="1609726"/>
          </a:xfrm>
          <a:prstGeom prst="rect">
            <a:avLst/>
          </a:prstGeom>
        </p:spPr>
        <p:txBody>
          <a:bodyPr lIns="38100" tIns="38100" rIns="38100" bIns="38100">
            <a:normAutofit fontScale="100000" lnSpcReduction="0"/>
          </a:bodyPr>
          <a:lstStyle>
            <a:lvl1pPr algn="ctr" defTabSz="584200">
              <a:defRPr sz="6400">
                <a:effectLst>
                  <a:outerShdw sx="100000" sy="100000" kx="0" ky="0" algn="b" rotWithShape="0" blurRad="50800" dist="25400" dir="5400000">
                    <a:srgbClr val="000000"/>
                  </a:outerShdw>
                </a:effectLst>
                <a:uFillTx/>
                <a:latin typeface="Helvetica Neue"/>
                <a:ea typeface="Helvetica Neue"/>
                <a:cs typeface="Helvetica Neue"/>
                <a:sym typeface="Helvetica Neue"/>
              </a:defRPr>
            </a:lvl1pPr>
          </a:lstStyle>
          <a:p>
            <a:pPr/>
            <a:r>
              <a:t>Title Text</a:t>
            </a:r>
          </a:p>
        </p:txBody>
      </p:sp>
      <p:sp>
        <p:nvSpPr>
          <p:cNvPr id="516" name="Slide Number"/>
          <p:cNvSpPr txBox="1"/>
          <p:nvPr>
            <p:ph type="sldNum" sz="quarter" idx="2"/>
          </p:nvPr>
        </p:nvSpPr>
        <p:spPr>
          <a:xfrm>
            <a:off x="6340208" y="8162925"/>
            <a:ext cx="314859" cy="299111"/>
          </a:xfrm>
          <a:prstGeom prst="rect">
            <a:avLst/>
          </a:prstGeom>
        </p:spPr>
        <p:txBody>
          <a:bodyPr lIns="38100" tIns="38100" rIns="38100" bIns="38100"/>
          <a:lstStyle>
            <a:lvl1pPr defTabSz="584200">
              <a:defRPr sz="16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23" name="Title Text"/>
          <p:cNvSpPr txBox="1"/>
          <p:nvPr>
            <p:ph type="title"/>
          </p:nvPr>
        </p:nvSpPr>
        <p:spPr>
          <a:xfrm>
            <a:off x="2197099" y="3067050"/>
            <a:ext cx="8610602" cy="1905001"/>
          </a:xfrm>
          <a:prstGeom prst="rect">
            <a:avLst/>
          </a:prstGeom>
        </p:spPr>
        <p:txBody>
          <a:bodyPr lIns="38100" tIns="38100" rIns="38100" bIns="38100" anchor="b">
            <a:normAutofit fontScale="100000" lnSpcReduction="0"/>
          </a:bodyPr>
          <a:lstStyle>
            <a:lvl1pPr algn="ctr" defTabSz="584200">
              <a:defRPr sz="6400">
                <a:effectLst>
                  <a:outerShdw sx="100000" sy="100000" kx="0" ky="0" algn="b" rotWithShape="0" blurRad="50800" dist="25400" dir="5400000">
                    <a:srgbClr val="000000"/>
                  </a:outerShdw>
                </a:effectLst>
                <a:uFillTx/>
                <a:latin typeface="Helvetica Neue"/>
                <a:ea typeface="Helvetica Neue"/>
                <a:cs typeface="Helvetica Neue"/>
                <a:sym typeface="Helvetica Neue"/>
              </a:defRPr>
            </a:lvl1pPr>
          </a:lstStyle>
          <a:p>
            <a:pPr/>
            <a:r>
              <a:t>Title Text</a:t>
            </a:r>
          </a:p>
        </p:txBody>
      </p:sp>
      <p:sp>
        <p:nvSpPr>
          <p:cNvPr id="524" name="Body Level One…"/>
          <p:cNvSpPr txBox="1"/>
          <p:nvPr>
            <p:ph type="body" sz="quarter" idx="1"/>
          </p:nvPr>
        </p:nvSpPr>
        <p:spPr>
          <a:xfrm>
            <a:off x="2197099" y="5086350"/>
            <a:ext cx="8610602" cy="647701"/>
          </a:xfrm>
          <a:prstGeom prst="rect">
            <a:avLst/>
          </a:prstGeom>
        </p:spPr>
        <p:txBody>
          <a:bodyPr lIns="38100" tIns="38100" rIns="38100" bIns="38100">
            <a:normAutofit fontScale="100000" lnSpcReduction="0"/>
          </a:bodyPr>
          <a:lstStyle>
            <a:lvl1pPr algn="ctr" defTabSz="584200">
              <a:lnSpc>
                <a:spcPct val="100000"/>
              </a:lnSpc>
              <a:defRPr sz="2200">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indent="228600" algn="ctr" defTabSz="584200">
              <a:lnSpc>
                <a:spcPct val="100000"/>
              </a:lnSpc>
              <a:buSzTx/>
              <a:buNone/>
              <a:defRPr sz="2200">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indent="457200" algn="ctr" defTabSz="584200">
              <a:lnSpc>
                <a:spcPct val="100000"/>
              </a:lnSpc>
              <a:buSzTx/>
              <a:buNone/>
              <a:defRPr sz="2200">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indent="685800" algn="ctr" defTabSz="584200">
              <a:lnSpc>
                <a:spcPct val="100000"/>
              </a:lnSpc>
              <a:defRPr sz="2200">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indent="914400" algn="ctr" defTabSz="584200">
              <a:lnSpc>
                <a:spcPct val="100000"/>
              </a:lnSpc>
              <a:defRPr sz="2200">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525" name="Slide Number"/>
          <p:cNvSpPr txBox="1"/>
          <p:nvPr>
            <p:ph type="sldNum" sz="quarter" idx="2"/>
          </p:nvPr>
        </p:nvSpPr>
        <p:spPr>
          <a:xfrm>
            <a:off x="6340208" y="8158162"/>
            <a:ext cx="314859" cy="299111"/>
          </a:xfrm>
          <a:prstGeom prst="rect">
            <a:avLst/>
          </a:prstGeom>
        </p:spPr>
        <p:txBody>
          <a:bodyPr lIns="38100" tIns="38100" rIns="38100" bIns="38100"/>
          <a:lstStyle>
            <a:lvl1pPr defTabSz="584200">
              <a:defRPr sz="16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pic>
        <p:nvPicPr>
          <p:cNvPr id="64" name="fond_chapitre_rouge.jpg" descr="fond_chapitre_rouge.jpg"/>
          <p:cNvPicPr>
            <a:picLocks noChangeAspect="0"/>
          </p:cNvPicPr>
          <p:nvPr/>
        </p:nvPicPr>
        <p:blipFill>
          <a:blip r:embed="rId2">
            <a:extLst/>
          </a:blip>
          <a:stretch>
            <a:fillRect/>
          </a:stretch>
        </p:blipFill>
        <p:spPr>
          <a:xfrm>
            <a:off x="0" y="0"/>
            <a:ext cx="13004800" cy="9753601"/>
          </a:xfrm>
          <a:prstGeom prst="rect">
            <a:avLst/>
          </a:prstGeom>
          <a:ln w="12700">
            <a:miter lim="400000"/>
          </a:ln>
        </p:spPr>
      </p:pic>
      <p:sp>
        <p:nvSpPr>
          <p:cNvPr id="65" name="-"/>
          <p:cNvSpPr txBox="1"/>
          <p:nvPr/>
        </p:nvSpPr>
        <p:spPr>
          <a:xfrm>
            <a:off x="12257475" y="9319683"/>
            <a:ext cx="7620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29292"/>
              </a:buClr>
              <a:buFont typeface="Arial"/>
              <a:defRPr sz="1400">
                <a:solidFill>
                  <a:srgbClr val="929292"/>
                </a:solidFill>
                <a:uFill>
                  <a:solidFill>
                    <a:srgbClr val="929292"/>
                  </a:solidFill>
                </a:uFill>
                <a:latin typeface="+mn-lt"/>
                <a:ea typeface="+mn-ea"/>
                <a:cs typeface="+mn-cs"/>
                <a:sym typeface="Arial"/>
              </a:defRPr>
            </a:lvl1pPr>
          </a:lstStyle>
          <a:p>
            <a:pPr/>
            <a:r>
              <a:t>- </a:t>
            </a:r>
          </a:p>
        </p:txBody>
      </p:sp>
      <p:sp>
        <p:nvSpPr>
          <p:cNvPr id="66" name="Title Text"/>
          <p:cNvSpPr txBox="1"/>
          <p:nvPr>
            <p:ph type="title"/>
          </p:nvPr>
        </p:nvSpPr>
        <p:spPr>
          <a:xfrm>
            <a:off x="1919111" y="2438400"/>
            <a:ext cx="10647681" cy="3429565"/>
          </a:xfrm>
          <a:prstGeom prst="rect">
            <a:avLst/>
          </a:prstGeom>
        </p:spPr>
        <p:txBody>
          <a:bodyPr anchor="b"/>
          <a:lstStyle/>
          <a:p>
            <a:pPr/>
            <a:r>
              <a:t>Title Text</a:t>
            </a:r>
          </a:p>
        </p:txBody>
      </p:sp>
      <p:sp>
        <p:nvSpPr>
          <p:cNvPr id="67" name="Body Level One…"/>
          <p:cNvSpPr txBox="1"/>
          <p:nvPr>
            <p:ph type="body" sz="half" idx="1"/>
          </p:nvPr>
        </p:nvSpPr>
        <p:spPr>
          <a:xfrm>
            <a:off x="1919111" y="6108700"/>
            <a:ext cx="10647681" cy="3797300"/>
          </a:xfrm>
          <a:prstGeom prst="rect">
            <a:avLst/>
          </a:prstGeom>
        </p:spPr>
        <p:txBody>
          <a:bodyPr/>
          <a:lstStyle>
            <a:lvl1pPr>
              <a:lnSpc>
                <a:spcPct val="100000"/>
              </a:lnSpc>
              <a:defRPr b="1"/>
            </a:lvl1pPr>
            <a:lvl2pPr marL="2257" indent="0" algn="ctr">
              <a:lnSpc>
                <a:spcPct val="125000"/>
              </a:lnSpc>
              <a:buClr>
                <a:srgbClr val="E92221"/>
              </a:buClr>
              <a:buSzTx/>
              <a:buNone/>
              <a:defRPr sz="2800">
                <a:solidFill>
                  <a:srgbClr val="929292"/>
                </a:solidFill>
                <a:uFill>
                  <a:solidFill>
                    <a:srgbClr val="929292"/>
                  </a:solidFill>
                </a:uFill>
              </a:defRPr>
            </a:lvl2pPr>
            <a:lvl3pPr marL="607342" indent="0" algn="ctr">
              <a:lnSpc>
                <a:spcPct val="125000"/>
              </a:lnSpc>
              <a:buSzTx/>
              <a:buNone/>
              <a:defRPr sz="2800">
                <a:solidFill>
                  <a:srgbClr val="929292"/>
                </a:solidFill>
                <a:uFill>
                  <a:solidFill>
                    <a:srgbClr val="929292"/>
                  </a:solidFill>
                </a:uFill>
              </a:defRPr>
            </a:lvl3pPr>
            <a:lvl4pPr algn="ctr">
              <a:lnSpc>
                <a:spcPct val="125000"/>
              </a:lnSpc>
              <a:defRPr sz="2400">
                <a:solidFill>
                  <a:srgbClr val="929292"/>
                </a:solidFill>
                <a:uFill>
                  <a:solidFill>
                    <a:srgbClr val="929292"/>
                  </a:solidFill>
                </a:uFill>
              </a:defRPr>
            </a:lvl4pPr>
            <a:lvl5pPr algn="ctr">
              <a:lnSpc>
                <a:spcPct val="125000"/>
              </a:lnSpc>
              <a:defRPr sz="2200">
                <a:solidFill>
                  <a:srgbClr val="929292"/>
                </a:solidFill>
                <a:uFill>
                  <a:solidFill>
                    <a:srgbClr val="929292"/>
                  </a:solidFill>
                </a:uFill>
              </a:defRPr>
            </a:lvl5pPr>
          </a:lstStyle>
          <a:p>
            <a:pPr/>
            <a:r>
              <a:t>Body Level One</a:t>
            </a:r>
          </a:p>
          <a:p>
            <a:pPr lvl="1"/>
            <a:r>
              <a:t>Body Level Two</a:t>
            </a:r>
          </a:p>
          <a:p>
            <a:pPr lvl="2"/>
            <a:r>
              <a:t>Body Level Three</a:t>
            </a:r>
          </a:p>
          <a:p>
            <a:pPr lvl="3"/>
            <a:r>
              <a:t>Body Level Four</a:t>
            </a:r>
          </a:p>
          <a:p>
            <a:pPr lvl="4"/>
            <a:r>
              <a:t>Body Level Five</a:t>
            </a:r>
          </a:p>
        </p:txBody>
      </p:sp>
      <p:pic>
        <p:nvPicPr>
          <p:cNvPr id="68" name="Screen Shot 2018-11-30 at 14.41.40.png" descr="Screen Shot 2018-11-30 at 14.41.40.png"/>
          <p:cNvPicPr>
            <a:picLocks noChangeAspect="1"/>
          </p:cNvPicPr>
          <p:nvPr/>
        </p:nvPicPr>
        <p:blipFill>
          <a:blip r:embed="rId3">
            <a:extLst/>
          </a:blip>
          <a:stretch>
            <a:fillRect/>
          </a:stretch>
        </p:blipFill>
        <p:spPr>
          <a:xfrm>
            <a:off x="12390825" y="9154583"/>
            <a:ext cx="495301" cy="533401"/>
          </a:xfrm>
          <a:prstGeom prst="rect">
            <a:avLst/>
          </a:prstGeom>
        </p:spPr>
      </p:pic>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e et chapitre bleu">
    <p:spTree>
      <p:nvGrpSpPr>
        <p:cNvPr id="1" name=""/>
        <p:cNvGrpSpPr/>
        <p:nvPr/>
      </p:nvGrpSpPr>
      <p:grpSpPr>
        <a:xfrm>
          <a:off x="0" y="0"/>
          <a:ext cx="0" cy="0"/>
          <a:chOff x="0" y="0"/>
          <a:chExt cx="0" cy="0"/>
        </a:xfrm>
      </p:grpSpPr>
      <p:pic>
        <p:nvPicPr>
          <p:cNvPr id="76" name="bandeau_texte_bleu.jpg" descr="bandeau_texte_bleu.jpg"/>
          <p:cNvPicPr>
            <a:picLocks noChangeAspect="0"/>
          </p:cNvPicPr>
          <p:nvPr/>
        </p:nvPicPr>
        <p:blipFill>
          <a:blip r:embed="rId2">
            <a:extLst/>
          </a:blip>
          <a:stretch>
            <a:fillRect/>
          </a:stretch>
        </p:blipFill>
        <p:spPr>
          <a:xfrm>
            <a:off x="0" y="8216900"/>
            <a:ext cx="13004800" cy="1536701"/>
          </a:xfrm>
          <a:prstGeom prst="rect">
            <a:avLst/>
          </a:prstGeom>
          <a:ln w="12700">
            <a:miter lim="400000"/>
          </a:ln>
        </p:spPr>
      </p:pic>
      <p:sp>
        <p:nvSpPr>
          <p:cNvPr id="77" name="00 MOIS 2011"/>
          <p:cNvSpPr txBox="1"/>
          <p:nvPr/>
        </p:nvSpPr>
        <p:spPr>
          <a:xfrm>
            <a:off x="9363004" y="9321941"/>
            <a:ext cx="28702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defTabSz="1295400">
              <a:buClr>
                <a:srgbClr val="FFFFFF"/>
              </a:buClr>
              <a:buFont typeface="Arial"/>
              <a:defRPr sz="1400">
                <a:solidFill>
                  <a:srgbClr val="FFFFFF"/>
                </a:solidFill>
                <a:uFill>
                  <a:solidFill>
                    <a:srgbClr val="FFFFFF"/>
                  </a:solidFill>
                </a:uFill>
                <a:latin typeface="+mn-lt"/>
                <a:ea typeface="+mn-ea"/>
                <a:cs typeface="+mn-cs"/>
                <a:sym typeface="Arial"/>
              </a:defRPr>
            </a:lvl1pPr>
          </a:lstStyle>
          <a:p>
            <a:pPr/>
            <a:r>
              <a:t>00 MOIS 2011</a:t>
            </a:r>
          </a:p>
        </p:txBody>
      </p:sp>
      <p:sp>
        <p:nvSpPr>
          <p:cNvPr id="78" name="EMETTEUR - NOM DE LA PRESENTATION"/>
          <p:cNvSpPr txBox="1"/>
          <p:nvPr/>
        </p:nvSpPr>
        <p:spPr>
          <a:xfrm>
            <a:off x="1919110" y="9319683"/>
            <a:ext cx="74422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Arial"/>
              <a:defRPr b="1" sz="1400">
                <a:solidFill>
                  <a:srgbClr val="FFFFFF"/>
                </a:solidFill>
                <a:uFill>
                  <a:solidFill>
                    <a:srgbClr val="FFFFFF"/>
                  </a:solidFill>
                </a:uFill>
                <a:latin typeface="+mn-lt"/>
                <a:ea typeface="+mn-ea"/>
                <a:cs typeface="+mn-cs"/>
                <a:sym typeface="Arial"/>
              </a:defRPr>
            </a:lvl1pPr>
          </a:lstStyle>
          <a:p>
            <a:pPr/>
            <a:r>
              <a:t>EMETTEUR - NOM DE LA PRESENTATION</a:t>
            </a:r>
          </a:p>
        </p:txBody>
      </p:sp>
      <p:sp>
        <p:nvSpPr>
          <p:cNvPr id="79" name="-"/>
          <p:cNvSpPr txBox="1"/>
          <p:nvPr/>
        </p:nvSpPr>
        <p:spPr>
          <a:xfrm>
            <a:off x="12257475" y="9319683"/>
            <a:ext cx="7620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Arial"/>
              <a:defRPr sz="1400">
                <a:solidFill>
                  <a:srgbClr val="FFFFFF"/>
                </a:solidFill>
                <a:uFill>
                  <a:solidFill>
                    <a:srgbClr val="FFFFFF"/>
                  </a:solidFill>
                </a:uFill>
                <a:latin typeface="+mn-lt"/>
                <a:ea typeface="+mn-ea"/>
                <a:cs typeface="+mn-cs"/>
                <a:sym typeface="Arial"/>
              </a:defRPr>
            </a:lvl1pPr>
          </a:lstStyle>
          <a:p>
            <a:pPr/>
            <a:r>
              <a:t>- </a:t>
            </a:r>
          </a:p>
        </p:txBody>
      </p:sp>
      <p:sp>
        <p:nvSpPr>
          <p:cNvPr id="80" name="Title Text"/>
          <p:cNvSpPr txBox="1"/>
          <p:nvPr>
            <p:ph type="title"/>
          </p:nvPr>
        </p:nvSpPr>
        <p:spPr>
          <a:xfrm>
            <a:off x="1919111" y="243839"/>
            <a:ext cx="10724445" cy="2135859"/>
          </a:xfrm>
          <a:prstGeom prst="rect">
            <a:avLst/>
          </a:prstGeom>
        </p:spPr>
        <p:txBody>
          <a:bodyPr/>
          <a:lstStyle>
            <a:lvl1pPr>
              <a:defRPr sz="3800">
                <a:solidFill>
                  <a:srgbClr val="E92221"/>
                </a:solidFill>
                <a:uFill>
                  <a:solidFill>
                    <a:srgbClr val="E92221"/>
                  </a:solidFill>
                </a:uFill>
              </a:defRPr>
            </a:lvl1pPr>
          </a:lstStyle>
          <a:p>
            <a:pPr/>
            <a:r>
              <a:t>Title Text</a:t>
            </a:r>
          </a:p>
        </p:txBody>
      </p:sp>
      <p:sp>
        <p:nvSpPr>
          <p:cNvPr id="81" name="Body Level One…"/>
          <p:cNvSpPr txBox="1"/>
          <p:nvPr>
            <p:ph type="body" idx="1"/>
          </p:nvPr>
        </p:nvSpPr>
        <p:spPr>
          <a:xfrm>
            <a:off x="1919111" y="2379697"/>
            <a:ext cx="10724445" cy="7373904"/>
          </a:xfrm>
          <a:prstGeom prst="rect">
            <a:avLst/>
          </a:prstGeom>
        </p:spPr>
        <p:txBody>
          <a:bodyPr/>
          <a:lstStyle>
            <a:lvl1pPr>
              <a:lnSpc>
                <a:spcPct val="125000"/>
              </a:lnSpc>
              <a:defRPr>
                <a:solidFill>
                  <a:srgbClr val="000000"/>
                </a:solidFill>
                <a:uFill>
                  <a:solidFill>
                    <a:srgbClr val="000000"/>
                  </a:solidFill>
                </a:uFill>
              </a:defRPr>
            </a:lvl1pPr>
            <a:lvl2pPr>
              <a:lnSpc>
                <a:spcPct val="125000"/>
              </a:lnSpc>
              <a:defRPr>
                <a:solidFill>
                  <a:srgbClr val="000000"/>
                </a:solidFill>
                <a:uFill>
                  <a:solidFill>
                    <a:srgbClr val="000000"/>
                  </a:solidFill>
                </a:uFill>
              </a:defRPr>
            </a:lvl2pPr>
            <a:lvl3pPr>
              <a:lnSpc>
                <a:spcPct val="125000"/>
              </a:lnSpc>
              <a:defRPr>
                <a:solidFill>
                  <a:srgbClr val="000000"/>
                </a:solidFill>
                <a:uFill>
                  <a:solidFill>
                    <a:srgbClr val="000000"/>
                  </a:solidFill>
                </a:uFill>
              </a:defRPr>
            </a:lvl3pPr>
            <a:lvl4pPr>
              <a:lnSpc>
                <a:spcPct val="125000"/>
              </a:lnSpc>
              <a:defRPr>
                <a:solidFill>
                  <a:srgbClr val="000000"/>
                </a:solidFill>
                <a:uFill>
                  <a:solidFill>
                    <a:srgbClr val="000000"/>
                  </a:solidFill>
                </a:uFill>
              </a:defRPr>
            </a:lvl4pPr>
            <a:lvl5pPr>
              <a:lnSpc>
                <a:spcPct val="125000"/>
              </a:lnSpc>
              <a:defRPr>
                <a:solidFill>
                  <a:srgbClr val="000000"/>
                </a:solidFill>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pic>
        <p:nvPicPr>
          <p:cNvPr id="89" name="fond_chapitre_bleu.jpg" descr="fond_chapitre_bleu.jpg"/>
          <p:cNvPicPr>
            <a:picLocks noChangeAspect="0"/>
          </p:cNvPicPr>
          <p:nvPr/>
        </p:nvPicPr>
        <p:blipFill>
          <a:blip r:embed="rId2">
            <a:extLst/>
          </a:blip>
          <a:stretch>
            <a:fillRect/>
          </a:stretch>
        </p:blipFill>
        <p:spPr>
          <a:xfrm>
            <a:off x="0" y="0"/>
            <a:ext cx="13004800" cy="9753601"/>
          </a:xfrm>
          <a:prstGeom prst="rect">
            <a:avLst/>
          </a:prstGeom>
          <a:ln w="12700">
            <a:miter lim="400000"/>
          </a:ln>
        </p:spPr>
      </p:pic>
      <p:sp>
        <p:nvSpPr>
          <p:cNvPr id="90" name="EMETTEUR - NOM DE LA PRESENTATION"/>
          <p:cNvSpPr txBox="1"/>
          <p:nvPr/>
        </p:nvSpPr>
        <p:spPr>
          <a:xfrm>
            <a:off x="1919110" y="9319683"/>
            <a:ext cx="74422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29292"/>
              </a:buClr>
              <a:buFont typeface="Arial"/>
              <a:defRPr b="1" sz="1400">
                <a:solidFill>
                  <a:srgbClr val="929292"/>
                </a:solidFill>
                <a:uFill>
                  <a:solidFill>
                    <a:srgbClr val="929292"/>
                  </a:solidFill>
                </a:uFill>
                <a:latin typeface="+mn-lt"/>
                <a:ea typeface="+mn-ea"/>
                <a:cs typeface="+mn-cs"/>
                <a:sym typeface="Arial"/>
              </a:defRPr>
            </a:lvl1pPr>
          </a:lstStyle>
          <a:p>
            <a:pPr/>
            <a:r>
              <a:t>EMETTEUR - NOM DE LA PRESENTATION</a:t>
            </a:r>
          </a:p>
        </p:txBody>
      </p:sp>
      <p:sp>
        <p:nvSpPr>
          <p:cNvPr id="91" name="00 MOIS 2011"/>
          <p:cNvSpPr txBox="1"/>
          <p:nvPr/>
        </p:nvSpPr>
        <p:spPr>
          <a:xfrm>
            <a:off x="9363004" y="9319683"/>
            <a:ext cx="28702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defTabSz="1295400">
              <a:buClr>
                <a:srgbClr val="929292"/>
              </a:buClr>
              <a:buFont typeface="Arial"/>
              <a:defRPr sz="1400">
                <a:solidFill>
                  <a:srgbClr val="929292"/>
                </a:solidFill>
                <a:uFill>
                  <a:solidFill>
                    <a:srgbClr val="929292"/>
                  </a:solidFill>
                </a:uFill>
                <a:latin typeface="+mn-lt"/>
                <a:ea typeface="+mn-ea"/>
                <a:cs typeface="+mn-cs"/>
                <a:sym typeface="Arial"/>
              </a:defRPr>
            </a:lvl1pPr>
          </a:lstStyle>
          <a:p>
            <a:pPr/>
            <a:r>
              <a:t>00 MOIS 2011</a:t>
            </a:r>
          </a:p>
        </p:txBody>
      </p:sp>
      <p:sp>
        <p:nvSpPr>
          <p:cNvPr id="92" name="-"/>
          <p:cNvSpPr txBox="1"/>
          <p:nvPr/>
        </p:nvSpPr>
        <p:spPr>
          <a:xfrm>
            <a:off x="12257475" y="9319683"/>
            <a:ext cx="7620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29292"/>
              </a:buClr>
              <a:buFont typeface="Arial"/>
              <a:defRPr sz="1400">
                <a:solidFill>
                  <a:srgbClr val="929292"/>
                </a:solidFill>
                <a:uFill>
                  <a:solidFill>
                    <a:srgbClr val="929292"/>
                  </a:solidFill>
                </a:uFill>
                <a:latin typeface="+mn-lt"/>
                <a:ea typeface="+mn-ea"/>
                <a:cs typeface="+mn-cs"/>
                <a:sym typeface="Arial"/>
              </a:defRPr>
            </a:lvl1pPr>
          </a:lstStyle>
          <a:p>
            <a:pPr/>
            <a:r>
              <a:t>- </a:t>
            </a:r>
          </a:p>
        </p:txBody>
      </p:sp>
      <p:sp>
        <p:nvSpPr>
          <p:cNvPr id="93" name="Title Text"/>
          <p:cNvSpPr txBox="1"/>
          <p:nvPr>
            <p:ph type="title"/>
          </p:nvPr>
        </p:nvSpPr>
        <p:spPr>
          <a:xfrm>
            <a:off x="1919111" y="2438400"/>
            <a:ext cx="10647681" cy="3429565"/>
          </a:xfrm>
          <a:prstGeom prst="rect">
            <a:avLst/>
          </a:prstGeom>
        </p:spPr>
        <p:txBody>
          <a:bodyPr anchor="b"/>
          <a:lstStyle/>
          <a:p>
            <a:pPr/>
            <a:r>
              <a:t>Title Text</a:t>
            </a:r>
          </a:p>
        </p:txBody>
      </p:sp>
      <p:sp>
        <p:nvSpPr>
          <p:cNvPr id="94" name="Body Level One…"/>
          <p:cNvSpPr txBox="1"/>
          <p:nvPr>
            <p:ph type="body" sz="half" idx="1"/>
          </p:nvPr>
        </p:nvSpPr>
        <p:spPr>
          <a:xfrm>
            <a:off x="1919111" y="5956300"/>
            <a:ext cx="10647681" cy="3797300"/>
          </a:xfrm>
          <a:prstGeom prst="rect">
            <a:avLst/>
          </a:prstGeom>
        </p:spPr>
        <p:txBody>
          <a:bodyPr/>
          <a:lstStyle>
            <a:lvl1pPr>
              <a:lnSpc>
                <a:spcPct val="100000"/>
              </a:lnSpc>
              <a:defRPr b="1"/>
            </a:lvl1pPr>
            <a:lvl2pPr marL="2257" indent="0" algn="ctr">
              <a:lnSpc>
                <a:spcPct val="125000"/>
              </a:lnSpc>
              <a:buClr>
                <a:srgbClr val="E92221"/>
              </a:buClr>
              <a:buSzTx/>
              <a:buNone/>
              <a:defRPr sz="2800">
                <a:solidFill>
                  <a:srgbClr val="929292"/>
                </a:solidFill>
                <a:uFill>
                  <a:solidFill>
                    <a:srgbClr val="929292"/>
                  </a:solidFill>
                </a:uFill>
              </a:defRPr>
            </a:lvl2pPr>
            <a:lvl3pPr marL="607342" indent="0" algn="ctr">
              <a:lnSpc>
                <a:spcPct val="125000"/>
              </a:lnSpc>
              <a:buSzTx/>
              <a:buNone/>
              <a:defRPr sz="2800">
                <a:solidFill>
                  <a:srgbClr val="929292"/>
                </a:solidFill>
                <a:uFill>
                  <a:solidFill>
                    <a:srgbClr val="929292"/>
                  </a:solidFill>
                </a:uFill>
              </a:defRPr>
            </a:lvl3pPr>
            <a:lvl4pPr algn="ctr">
              <a:lnSpc>
                <a:spcPct val="125000"/>
              </a:lnSpc>
              <a:defRPr sz="2400">
                <a:solidFill>
                  <a:srgbClr val="929292"/>
                </a:solidFill>
                <a:uFill>
                  <a:solidFill>
                    <a:srgbClr val="929292"/>
                  </a:solidFill>
                </a:uFill>
              </a:defRPr>
            </a:lvl4pPr>
            <a:lvl5pPr algn="ctr">
              <a:lnSpc>
                <a:spcPct val="125000"/>
              </a:lnSpc>
              <a:defRPr sz="2200">
                <a:solidFill>
                  <a:srgbClr val="929292"/>
                </a:solidFill>
                <a:uFill>
                  <a:solidFill>
                    <a:srgbClr val="929292"/>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e et chapitre rouge">
    <p:spTree>
      <p:nvGrpSpPr>
        <p:cNvPr id="1" name=""/>
        <p:cNvGrpSpPr/>
        <p:nvPr/>
      </p:nvGrpSpPr>
      <p:grpSpPr>
        <a:xfrm>
          <a:off x="0" y="0"/>
          <a:ext cx="0" cy="0"/>
          <a:chOff x="0" y="0"/>
          <a:chExt cx="0" cy="0"/>
        </a:xfrm>
      </p:grpSpPr>
      <p:pic>
        <p:nvPicPr>
          <p:cNvPr id="102" name="bandeau_texte_rouge.jpg" descr="bandeau_texte_rouge.jpg"/>
          <p:cNvPicPr>
            <a:picLocks noChangeAspect="0"/>
          </p:cNvPicPr>
          <p:nvPr/>
        </p:nvPicPr>
        <p:blipFill>
          <a:blip r:embed="rId2">
            <a:extLst/>
          </a:blip>
          <a:stretch>
            <a:fillRect/>
          </a:stretch>
        </p:blipFill>
        <p:spPr>
          <a:xfrm>
            <a:off x="0" y="8216900"/>
            <a:ext cx="13004800" cy="1536701"/>
          </a:xfrm>
          <a:prstGeom prst="rect">
            <a:avLst/>
          </a:prstGeom>
          <a:ln w="12700">
            <a:miter lim="400000"/>
          </a:ln>
        </p:spPr>
      </p:pic>
      <p:sp>
        <p:nvSpPr>
          <p:cNvPr id="103" name="Title Text"/>
          <p:cNvSpPr txBox="1"/>
          <p:nvPr>
            <p:ph type="title"/>
          </p:nvPr>
        </p:nvSpPr>
        <p:spPr>
          <a:xfrm>
            <a:off x="1907376" y="3533652"/>
            <a:ext cx="10724446" cy="2135859"/>
          </a:xfrm>
          <a:prstGeom prst="rect">
            <a:avLst/>
          </a:prstGeom>
        </p:spPr>
        <p:txBody>
          <a:bodyPr/>
          <a:lstStyle>
            <a:lvl1pPr>
              <a:defRPr sz="5000">
                <a:solidFill>
                  <a:srgbClr val="E92221"/>
                </a:solidFill>
                <a:uFill>
                  <a:solidFill>
                    <a:srgbClr val="E92221"/>
                  </a:solidFill>
                </a:uFill>
              </a:defRPr>
            </a:lvl1pPr>
          </a:lstStyle>
          <a:p>
            <a:pPr/>
            <a:r>
              <a:t>Title Text</a:t>
            </a:r>
          </a:p>
        </p:txBody>
      </p:sp>
      <p:pic>
        <p:nvPicPr>
          <p:cNvPr id="104" name="Screen Shot 2018-11-30 at 14.41.40.png" descr="Screen Shot 2018-11-30 at 14.41.40.png"/>
          <p:cNvPicPr>
            <a:picLocks noChangeAspect="1"/>
          </p:cNvPicPr>
          <p:nvPr/>
        </p:nvPicPr>
        <p:blipFill>
          <a:blip r:embed="rId3">
            <a:extLst/>
          </a:blip>
          <a:stretch>
            <a:fillRect/>
          </a:stretch>
        </p:blipFill>
        <p:spPr>
          <a:xfrm>
            <a:off x="12449472" y="9186763"/>
            <a:ext cx="495301" cy="533401"/>
          </a:xfrm>
          <a:prstGeom prst="rect">
            <a:avLst/>
          </a:prstGeom>
        </p:spPr>
      </p:pic>
      <p:sp>
        <p:nvSpPr>
          <p:cNvPr id="105" name="Slide Number"/>
          <p:cNvSpPr txBox="1"/>
          <p:nvPr>
            <p:ph type="sldNum" sz="quarter" idx="2"/>
          </p:nvPr>
        </p:nvSpPr>
        <p:spPr>
          <a:xfrm>
            <a:off x="12521350" y="9220200"/>
            <a:ext cx="382700" cy="373106"/>
          </a:xfrm>
          <a:prstGeom prst="rect">
            <a:avLst/>
          </a:prstGeom>
        </p:spPr>
        <p:txBody>
          <a:bodyPr/>
          <a:lstStyle>
            <a:lvl1pPr>
              <a:defRPr sz="19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introduction.jpg" descr="introduction.jpg"/>
          <p:cNvPicPr>
            <a:picLocks noChangeAspect="0"/>
          </p:cNvPicPr>
          <p:nvPr/>
        </p:nvPicPr>
        <p:blipFill>
          <a:blip r:embed="rId2">
            <a:extLst/>
          </a:blip>
          <a:stretch>
            <a:fillRect/>
          </a:stretch>
        </p:blipFill>
        <p:spPr>
          <a:xfrm>
            <a:off x="0" y="0"/>
            <a:ext cx="13004800" cy="9753601"/>
          </a:xfrm>
          <a:prstGeom prst="rect">
            <a:avLst/>
          </a:prstGeom>
          <a:ln w="12700">
            <a:miter lim="400000"/>
          </a:ln>
        </p:spPr>
      </p:pic>
      <p:sp>
        <p:nvSpPr>
          <p:cNvPr id="3" name="-"/>
          <p:cNvSpPr txBox="1"/>
          <p:nvPr/>
        </p:nvSpPr>
        <p:spPr>
          <a:xfrm>
            <a:off x="12257475" y="9319683"/>
            <a:ext cx="7620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Arial"/>
              <a:defRPr sz="1400">
                <a:solidFill>
                  <a:srgbClr val="FFFFFF"/>
                </a:solidFill>
                <a:uFill>
                  <a:solidFill>
                    <a:srgbClr val="FFFFFF"/>
                  </a:solidFill>
                </a:uFill>
                <a:latin typeface="+mn-lt"/>
                <a:ea typeface="+mn-ea"/>
                <a:cs typeface="+mn-cs"/>
                <a:sym typeface="Arial"/>
              </a:defRPr>
            </a:lvl1pPr>
          </a:lstStyle>
          <a:p>
            <a:pPr/>
            <a:r>
              <a:t>- </a:t>
            </a:r>
          </a:p>
        </p:txBody>
      </p:sp>
      <p:sp>
        <p:nvSpPr>
          <p:cNvPr id="4" name="Title Text"/>
          <p:cNvSpPr txBox="1"/>
          <p:nvPr>
            <p:ph type="title"/>
          </p:nvPr>
        </p:nvSpPr>
        <p:spPr>
          <a:xfrm>
            <a:off x="1919111" y="352213"/>
            <a:ext cx="10724445" cy="22713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5" name="Body Level One…"/>
          <p:cNvSpPr txBox="1"/>
          <p:nvPr>
            <p:ph type="body" idx="1"/>
          </p:nvPr>
        </p:nvSpPr>
        <p:spPr>
          <a:xfrm>
            <a:off x="1919111" y="2623537"/>
            <a:ext cx="10724445" cy="713006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220662" indent="-219075">
              <a:buSzPct val="100000"/>
              <a:buChar char="•"/>
            </a:lvl2pPr>
            <a:lvl3pPr marL="554037" indent="-127000">
              <a:buSzPct val="100000"/>
              <a:buChar char="-"/>
            </a:lvl3pPr>
            <a:lvl4pPr marL="790222">
              <a:defRPr sz="2800"/>
            </a:lvl4pPr>
            <a:lvl5pPr marL="792480">
              <a:defRPr sz="2600"/>
            </a:lvl5p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6275734" y="9080500"/>
            <a:ext cx="453332" cy="447229"/>
          </a:xfrm>
          <a:prstGeom prst="rect">
            <a:avLst/>
          </a:prstGeom>
          <a:ln w="12700">
            <a:miter lim="400000"/>
          </a:ln>
        </p:spPr>
        <p:txBody>
          <a:bodyPr wrap="none" lIns="50800" tIns="50800" rIns="50800" bIns="50800">
            <a:spAutoFit/>
          </a:bodyPr>
          <a:lstStyle>
            <a:lvl1pPr algn="ctr" defTabSz="825500">
              <a:defRPr sz="2400">
                <a:uFill>
                  <a:solidFill>
                    <a:srgbClr val="000000"/>
                  </a:solidFill>
                </a:uFill>
                <a:latin typeface="+mn-lt"/>
                <a:ea typeface="+mn-ea"/>
                <a:cs typeface="+mn-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Lst>
  <p:transition xmlns:p14="http://schemas.microsoft.com/office/powerpoint/2010/main" spd="med" advClick="1"/>
  <p:txStyles>
    <p:titleStyle>
      <a:lvl1pPr marL="0" marR="0" indent="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1pPr>
      <a:lvl2pPr marL="0" marR="0" indent="2286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2pPr>
      <a:lvl3pPr marL="0" marR="0" indent="4572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3pPr>
      <a:lvl4pPr marL="0" marR="0" indent="6858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4pPr>
      <a:lvl5pPr marL="0" marR="0" indent="9144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5pPr>
      <a:lvl6pPr marL="0" marR="0" indent="11430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6pPr>
      <a:lvl7pPr marL="0" marR="0" indent="13716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7pPr>
      <a:lvl8pPr marL="0" marR="0" indent="16002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8pPr>
      <a:lvl9pPr marL="0" marR="0" indent="1828800" algn="l" defTabSz="1295400" rtl="0" latinLnBrk="0">
        <a:lnSpc>
          <a:spcPct val="100000"/>
        </a:lnSpc>
        <a:spcBef>
          <a:spcPts val="0"/>
        </a:spcBef>
        <a:spcAft>
          <a:spcPts val="0"/>
        </a:spcAft>
        <a:buClrTx/>
        <a:buSzTx/>
        <a:buFontTx/>
        <a:buNone/>
        <a:tabLst/>
        <a:defRPr b="1" baseline="0" cap="none" i="0" spc="0" strike="noStrike" sz="4600" u="none">
          <a:solidFill>
            <a:srgbClr val="FFFFFF"/>
          </a:solidFill>
          <a:uFill>
            <a:solidFill>
              <a:srgbClr val="FFFFFF"/>
            </a:solidFill>
          </a:uFill>
          <a:latin typeface="+mn-lt"/>
          <a:ea typeface="+mn-ea"/>
          <a:cs typeface="+mn-cs"/>
          <a:sym typeface="Arial"/>
        </a:defRPr>
      </a:lvl9pPr>
    </p:titleStyle>
    <p:bodyStyle>
      <a:lvl1pPr marL="0" marR="0" indent="0"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1pPr>
      <a:lvl2pPr marL="0" marR="0" indent="1587"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2pPr>
      <a:lvl3pPr marL="0" marR="0" indent="427037"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3pPr>
      <a:lvl4pPr marL="0" marR="0" indent="0"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4pPr>
      <a:lvl5pPr marL="0" marR="0" indent="0"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5pPr>
      <a:lvl6pPr marL="0" marR="0" indent="0"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6pPr>
      <a:lvl7pPr marL="0" marR="0" indent="0"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7pPr>
      <a:lvl8pPr marL="0" marR="0" indent="0"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8pPr>
      <a:lvl9pPr marL="0" marR="0" indent="0" algn="l" defTabSz="1295400" latinLnBrk="0">
        <a:lnSpc>
          <a:spcPct val="120000"/>
        </a:lnSpc>
        <a:spcBef>
          <a:spcPts val="0"/>
        </a:spcBef>
        <a:spcAft>
          <a:spcPts val="0"/>
        </a:spcAft>
        <a:buClrTx/>
        <a:buSzTx/>
        <a:buFontTx/>
        <a:buNone/>
        <a:tabLst/>
        <a:defRPr b="0" baseline="0" cap="none" i="0" spc="0" strike="noStrike" sz="3200" u="none">
          <a:solidFill>
            <a:srgbClr val="FFFFFF"/>
          </a:solidFill>
          <a:uFill>
            <a:solidFill>
              <a:srgbClr val="FFFFFF"/>
            </a:solidFill>
          </a:uFill>
          <a:latin typeface="+mn-lt"/>
          <a:ea typeface="+mn-ea"/>
          <a:cs typeface="+mn-cs"/>
          <a:sym typeface="Arial"/>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11.png"/><Relationship Id="rId3" Type="http://schemas.openxmlformats.org/officeDocument/2006/relationships/hyperlink" Target="http://stephane.ducasse.free.fr" TargetMode="External"/><Relationship Id="rId4" Type="http://schemas.openxmlformats.org/officeDocument/2006/relationships/hyperlink" Target="http://www.pharo.org"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45.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46.png"/><Relationship Id="rId3" Type="http://schemas.openxmlformats.org/officeDocument/2006/relationships/image" Target="../media/image14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3.tif"/><Relationship Id="rId12" Type="http://schemas.openxmlformats.org/officeDocument/2006/relationships/image" Target="../media/image19.png"/><Relationship Id="rId13" Type="http://schemas.openxmlformats.org/officeDocument/2006/relationships/image" Target="../media/image4.tif"/><Relationship Id="rId14" Type="http://schemas.openxmlformats.org/officeDocument/2006/relationships/image" Target="../media/image5.tif"/><Relationship Id="rId15" Type="http://schemas.openxmlformats.org/officeDocument/2006/relationships/image" Target="../media/image6.tif"/><Relationship Id="rId16" Type="http://schemas.openxmlformats.org/officeDocument/2006/relationships/image" Target="../media/image20.png"/><Relationship Id="rId17" Type="http://schemas.openxmlformats.org/officeDocument/2006/relationships/image" Target="../media/image7.tif"/><Relationship Id="rId18" Type="http://schemas.openxmlformats.org/officeDocument/2006/relationships/image" Target="../media/image8.tif"/><Relationship Id="rId19" Type="http://schemas.openxmlformats.org/officeDocument/2006/relationships/image" Target="../media/image9.tif"/><Relationship Id="rId20" Type="http://schemas.openxmlformats.org/officeDocument/2006/relationships/image" Target="../media/image21.png"/><Relationship Id="rId21" Type="http://schemas.openxmlformats.org/officeDocument/2006/relationships/image" Target="../media/image10.tif"/><Relationship Id="rId22" Type="http://schemas.openxmlformats.org/officeDocument/2006/relationships/image" Target="../media/image1.gif"/><Relationship Id="rId23" Type="http://schemas.openxmlformats.org/officeDocument/2006/relationships/image" Target="../media/image11.tif"/><Relationship Id="rId24" Type="http://schemas.openxmlformats.org/officeDocument/2006/relationships/image" Target="../media/image12.tif"/><Relationship Id="rId25" Type="http://schemas.openxmlformats.org/officeDocument/2006/relationships/image" Target="../media/image13.tif"/><Relationship Id="rId26" Type="http://schemas.openxmlformats.org/officeDocument/2006/relationships/image" Target="../media/image14.tif"/><Relationship Id="rId27" Type="http://schemas.openxmlformats.org/officeDocument/2006/relationships/image" Target="../media/image15.tif"/><Relationship Id="rId28" Type="http://schemas.openxmlformats.org/officeDocument/2006/relationships/image" Target="../media/image16.tif"/><Relationship Id="rId29" Type="http://schemas.openxmlformats.org/officeDocument/2006/relationships/image" Target="../media/image17.tif"/><Relationship Id="rId30" Type="http://schemas.openxmlformats.org/officeDocument/2006/relationships/image" Target="../media/image18.tif"/><Relationship Id="rId31" Type="http://schemas.openxmlformats.org/officeDocument/2006/relationships/image" Target="../media/image19.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9.png"/><Relationship Id="rId3" Type="http://schemas.openxmlformats.org/officeDocument/2006/relationships/image" Target="../media/image3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6.jpeg"/><Relationship Id="rId3" Type="http://schemas.openxmlformats.org/officeDocument/2006/relationships/image" Target="../media/image3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7.jpeg"/><Relationship Id="rId3" Type="http://schemas.openxmlformats.org/officeDocument/2006/relationships/image" Target="../media/image30.png"/><Relationship Id="rId4" Type="http://schemas.openxmlformats.org/officeDocument/2006/relationships/image" Target="../media/image3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9" Type="http://schemas.openxmlformats.org/officeDocument/2006/relationships/image" Target="../media/image51.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9" Type="http://schemas.openxmlformats.org/officeDocument/2006/relationships/image" Target="../media/image51.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7.png"/><Relationship Id="rId3" Type="http://schemas.openxmlformats.org/officeDocument/2006/relationships/image" Target="../media/image56.png"/><Relationship Id="rId4" Type="http://schemas.openxmlformats.org/officeDocument/2006/relationships/image" Target="../media/image5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3.png"/><Relationship Id="rId3" Type="http://schemas.openxmlformats.org/officeDocument/2006/relationships/image" Target="../media/image6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5.png"/><Relationship Id="rId3" Type="http://schemas.openxmlformats.org/officeDocument/2006/relationships/image" Target="../media/image6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7.png"/><Relationship Id="rId3" Type="http://schemas.openxmlformats.org/officeDocument/2006/relationships/image" Target="../media/image6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9.png"/><Relationship Id="rId3" Type="http://schemas.openxmlformats.org/officeDocument/2006/relationships/image" Target="../media/image7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1.png"/><Relationship Id="rId3" Type="http://schemas.openxmlformats.org/officeDocument/2006/relationships/image" Target="../media/image7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3.png"/><Relationship Id="rId3" Type="http://schemas.openxmlformats.org/officeDocument/2006/relationships/image" Target="../media/image7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5.png"/><Relationship Id="rId3" Type="http://schemas.openxmlformats.org/officeDocument/2006/relationships/image" Target="../media/image7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77.png"/><Relationship Id="rId3" Type="http://schemas.openxmlformats.org/officeDocument/2006/relationships/image" Target="../media/image7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tif"/><Relationship Id="rId3" Type="http://schemas.openxmlformats.org/officeDocument/2006/relationships/image" Target="../media/image80.png"/><Relationship Id="rId4" Type="http://schemas.openxmlformats.org/officeDocument/2006/relationships/image" Target="../media/image8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tif"/><Relationship Id="rId3" Type="http://schemas.openxmlformats.org/officeDocument/2006/relationships/image" Target="../media/image8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tif"/><Relationship Id="rId3" Type="http://schemas.openxmlformats.org/officeDocument/2006/relationships/image" Target="../media/image8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19.jpeg"/><Relationship Id="rId5" Type="http://schemas.openxmlformats.org/officeDocument/2006/relationships/image" Target="../media/image86.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7.png"/><Relationship Id="rId3" Type="http://schemas.openxmlformats.org/officeDocument/2006/relationships/image" Target="../media/image88.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23.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2.png"/><Relationship Id="rId3" Type="http://schemas.openxmlformats.org/officeDocument/2006/relationships/image" Target="../media/image93.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94.png"/><Relationship Id="rId3" Type="http://schemas.openxmlformats.org/officeDocument/2006/relationships/image" Target="../media/image95.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24.tif"/><Relationship Id="rId3" Type="http://schemas.openxmlformats.org/officeDocument/2006/relationships/image" Target="../media/image96.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25.tif"/><Relationship Id="rId3" Type="http://schemas.openxmlformats.org/officeDocument/2006/relationships/image" Target="../media/image9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8.png"/><Relationship Id="rId3" Type="http://schemas.openxmlformats.org/officeDocument/2006/relationships/image" Target="../media/image99.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0.png"/><Relationship Id="rId3" Type="http://schemas.openxmlformats.org/officeDocument/2006/relationships/image" Target="../media/image10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2.png"/><Relationship Id="rId3" Type="http://schemas.openxmlformats.org/officeDocument/2006/relationships/image" Target="../media/image10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4.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5.png"/><Relationship Id="rId3" Type="http://schemas.openxmlformats.org/officeDocument/2006/relationships/image" Target="../media/image26.tif"/><Relationship Id="rId4" Type="http://schemas.openxmlformats.org/officeDocument/2006/relationships/image" Target="../media/image27.tif"/><Relationship Id="rId5" Type="http://schemas.openxmlformats.org/officeDocument/2006/relationships/image" Target="../media/image106.png"/><Relationship Id="rId6" Type="http://schemas.openxmlformats.org/officeDocument/2006/relationships/image" Target="../media/image107.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8.png"/><Relationship Id="rId3" Type="http://schemas.openxmlformats.org/officeDocument/2006/relationships/image" Target="../media/image109.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10.png"/><Relationship Id="rId3" Type="http://schemas.openxmlformats.org/officeDocument/2006/relationships/image" Target="../media/image11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hyperlink" Target="http://feenk.com/gt" TargetMode="External"/><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2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3.png"/><Relationship Id="rId3" Type="http://schemas.openxmlformats.org/officeDocument/2006/relationships/image" Target="../media/image12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30.png"/><Relationship Id="rId3" Type="http://schemas.openxmlformats.org/officeDocument/2006/relationships/image" Target="../media/image13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3.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0.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jpeg"/><Relationship Id="rId3" Type="http://schemas.openxmlformats.org/officeDocument/2006/relationships/hyperlink" Target="http://materias.fi.uba.ar/7507/" TargetMode="External"/><Relationship Id="rId4" Type="http://schemas.openxmlformats.org/officeDocument/2006/relationships/hyperlink" Target="http://scg.unibe.ch/" TargetMode="External"/><Relationship Id="rId5" Type="http://schemas.openxmlformats.org/officeDocument/2006/relationships/hyperlink" Target="http://www.ensm-douai.fr/" TargetMode="External"/><Relationship Id="rId6" Type="http://schemas.openxmlformats.org/officeDocument/2006/relationships/hyperlink" Target="http://www.imus.univ-savoie.fr/"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xml"/><Relationship Id="rId3" Type="http://schemas.openxmlformats.org/officeDocument/2006/relationships/image" Target="../media/image5.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hyperlink" Target="http://mooc.pharo.org" TargetMode="External"/><Relationship Id="rId3" Type="http://schemas.openxmlformats.org/officeDocument/2006/relationships/image" Target="../media/image132.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hyperlink" Target="http://discord.gg/Sj2rhxn" TargetMode="External"/><Relationship Id="rId3" Type="http://schemas.openxmlformats.org/officeDocument/2006/relationships/image" Target="../media/image13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34.png"/><Relationship Id="rId3" Type="http://schemas.openxmlformats.org/officeDocument/2006/relationships/hyperlink" Target="http://books.pharo.org" TargetMode="External"/></Relationships>

</file>

<file path=ppt/slides/_rels/slide83.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3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2.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3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4.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37.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38.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39.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40.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xml"/><Relationship Id="rId3" Type="http://schemas.openxmlformats.org/officeDocument/2006/relationships/image" Target="../media/image141.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42.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4" name="Image" descr="Image"/>
          <p:cNvPicPr>
            <a:picLocks noChangeAspect="1"/>
          </p:cNvPicPr>
          <p:nvPr/>
        </p:nvPicPr>
        <p:blipFill>
          <a:blip r:embed="rId2">
            <a:alphaModFix amt="71443"/>
            <a:extLst/>
          </a:blip>
          <a:srcRect l="3046" t="3046" r="3047" b="3044"/>
          <a:stretch>
            <a:fillRect/>
          </a:stretch>
        </p:blipFill>
        <p:spPr>
          <a:xfrm>
            <a:off x="-366446" y="-46019"/>
            <a:ext cx="14045407" cy="9363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8238" y="14044"/>
                </a:moveTo>
                <a:cubicBezTo>
                  <a:pt x="18243" y="14045"/>
                  <a:pt x="18248" y="14051"/>
                  <a:pt x="18252" y="14062"/>
                </a:cubicBezTo>
                <a:cubicBezTo>
                  <a:pt x="18260" y="14080"/>
                  <a:pt x="18257" y="14107"/>
                  <a:pt x="18247" y="14122"/>
                </a:cubicBezTo>
                <a:cubicBezTo>
                  <a:pt x="18234" y="14141"/>
                  <a:pt x="18224" y="14139"/>
                  <a:pt x="18215" y="14118"/>
                </a:cubicBezTo>
                <a:cubicBezTo>
                  <a:pt x="18208" y="14100"/>
                  <a:pt x="18210" y="14073"/>
                  <a:pt x="18221" y="14057"/>
                </a:cubicBezTo>
                <a:cubicBezTo>
                  <a:pt x="18227" y="14048"/>
                  <a:pt x="18232" y="14044"/>
                  <a:pt x="18238" y="14044"/>
                </a:cubicBezTo>
                <a:close/>
              </a:path>
            </a:pathLst>
          </a:custGeom>
          <a:ln w="12700">
            <a:miter lim="400000"/>
          </a:ln>
        </p:spPr>
      </p:pic>
      <p:sp>
        <p:nvSpPr>
          <p:cNvPr id="535" name="Pharo: Live objects for complex projects"/>
          <p:cNvSpPr txBox="1"/>
          <p:nvPr>
            <p:ph type="title"/>
          </p:nvPr>
        </p:nvSpPr>
        <p:spPr>
          <a:xfrm>
            <a:off x="838511" y="-103805"/>
            <a:ext cx="11635494" cy="7675210"/>
          </a:xfrm>
          <a:prstGeom prst="rect">
            <a:avLst/>
          </a:prstGeom>
        </p:spPr>
        <p:txBody>
          <a:bodyPr/>
          <a:lstStyle>
            <a:lvl1pPr>
              <a:defRPr sz="10200"/>
            </a:lvl1pPr>
          </a:lstStyle>
          <a:p>
            <a:pPr/>
            <a:r>
              <a:t>Pharo: Live objects for complex projects </a:t>
            </a:r>
          </a:p>
        </p:txBody>
      </p:sp>
      <p:sp>
        <p:nvSpPr>
          <p:cNvPr id="536" name="http://stephane.ducasse.free.fr…"/>
          <p:cNvSpPr txBox="1"/>
          <p:nvPr>
            <p:ph type="body" sz="quarter" idx="1"/>
          </p:nvPr>
        </p:nvSpPr>
        <p:spPr>
          <a:xfrm>
            <a:off x="2618950" y="6893750"/>
            <a:ext cx="8074729" cy="914667"/>
          </a:xfrm>
          <a:prstGeom prst="rect">
            <a:avLst/>
          </a:prstGeom>
        </p:spPr>
        <p:txBody>
          <a:bodyPr/>
          <a:lstStyle/>
          <a:p>
            <a:pPr defTabSz="356362">
              <a:defRPr sz="2684">
                <a:effectLst>
                  <a:outerShdw sx="100000" sy="100000" kx="0" ky="0" algn="b" rotWithShape="0" blurRad="30988" dist="15494" dir="5400000">
                    <a:srgbClr val="000000"/>
                  </a:outerShdw>
                </a:effectLst>
              </a:defRPr>
            </a:pPr>
            <a:r>
              <a:rPr u="sng">
                <a:hlinkClick r:id="rId3" invalidUrl="" action="" tgtFrame="" tooltip="" history="1" highlightClick="0" endSnd="0"/>
              </a:rPr>
              <a:t>http://stephane.ducasse.free.fr</a:t>
            </a:r>
          </a:p>
          <a:p>
            <a:pPr defTabSz="356362">
              <a:defRPr sz="2684">
                <a:effectLst>
                  <a:outerShdw sx="100000" sy="100000" kx="0" ky="0" algn="b" rotWithShape="0" blurRad="30988" dist="15494" dir="5400000">
                    <a:srgbClr val="000000"/>
                  </a:outerShdw>
                </a:effectLst>
              </a:defRPr>
            </a:pPr>
            <a:r>
              <a:rPr u="sng">
                <a:hlinkClick r:id="rId4" invalidUrl="" action="" tgtFrame="" tooltip="" history="1" highlightClick="0" endSnd="0"/>
              </a:rPr>
              <a:t>http://www.pharo.org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Pharo!"/>
          <p:cNvSpPr txBox="1"/>
          <p:nvPr>
            <p:ph type="title"/>
          </p:nvPr>
        </p:nvSpPr>
        <p:spPr>
          <a:prstGeom prst="rect">
            <a:avLst/>
          </a:prstGeom>
        </p:spPr>
        <p:txBody>
          <a:bodyPr/>
          <a:lstStyle>
            <a:lvl1pPr defTabSz="443991">
              <a:defRPr sz="10032">
                <a:effectLst>
                  <a:outerShdw sx="100000" sy="100000" kx="0" ky="0" algn="b" rotWithShape="0" blurRad="38608" dist="19304" dir="5400000">
                    <a:srgbClr val="000000"/>
                  </a:outerShdw>
                </a:effectLst>
              </a:defRPr>
            </a:lvl1pPr>
          </a:lstStyle>
          <a:p>
            <a:pPr/>
            <a:r>
              <a:t>Pharo!</a:t>
            </a:r>
          </a:p>
        </p:txBody>
      </p:sp>
      <p:sp>
        <p:nvSpPr>
          <p:cNvPr id="596" name="System: Pure object language + full IDE…"/>
          <p:cNvSpPr txBox="1"/>
          <p:nvPr>
            <p:ph type="body" sz="half" idx="1"/>
          </p:nvPr>
        </p:nvSpPr>
        <p:spPr>
          <a:prstGeom prst="rect">
            <a:avLst/>
          </a:prstGeom>
        </p:spPr>
        <p:txBody>
          <a:bodyPr/>
          <a:lstStyle/>
          <a:p>
            <a:pPr marL="250806" indent="-250806" defTabSz="373887">
              <a:spcBef>
                <a:spcPts val="2600"/>
              </a:spcBef>
              <a:defRPr sz="3455">
                <a:effectLst>
                  <a:outerShdw sx="100000" sy="100000" kx="0" ky="0" algn="b" rotWithShape="0" blurRad="32512" dist="16256" dir="5400000">
                    <a:srgbClr val="000000"/>
                  </a:outerShdw>
                </a:effectLst>
              </a:defRPr>
            </a:pPr>
            <a:r>
              <a:t>System: Pure object language + full IDE</a:t>
            </a:r>
          </a:p>
          <a:p>
            <a:pPr marL="250806" indent="-250806" defTabSz="373887">
              <a:spcBef>
                <a:spcPts val="2600"/>
              </a:spcBef>
              <a:defRPr sz="3455">
                <a:effectLst>
                  <a:outerShdw sx="100000" sy="100000" kx="0" ky="0" algn="b" rotWithShape="0" blurRad="32512" dist="16256" dir="5400000">
                    <a:srgbClr val="000000"/>
                  </a:outerShdw>
                </a:effectLst>
              </a:defRPr>
            </a:pPr>
            <a:r>
              <a:t>Powerful, elegant and fun to program</a:t>
            </a:r>
          </a:p>
          <a:p>
            <a:pPr marL="250806" indent="-250806" defTabSz="373887">
              <a:spcBef>
                <a:spcPts val="2600"/>
              </a:spcBef>
              <a:defRPr sz="3455">
                <a:effectLst>
                  <a:outerShdw sx="100000" sy="100000" kx="0" ky="0" algn="b" rotWithShape="0" blurRad="32512" dist="16256" dir="5400000">
                    <a:srgbClr val="000000"/>
                  </a:outerShdw>
                </a:effectLst>
              </a:defRPr>
            </a:pPr>
            <a:r>
              <a:t>Great community / industrial consortium</a:t>
            </a:r>
          </a:p>
          <a:p>
            <a:pPr marL="250806" indent="-250806" defTabSz="373887">
              <a:spcBef>
                <a:spcPts val="2600"/>
              </a:spcBef>
              <a:defRPr sz="3455">
                <a:effectLst>
                  <a:outerShdw sx="100000" sy="100000" kx="0" ky="0" algn="b" rotWithShape="0" blurRad="32512" dist="16256" dir="5400000">
                    <a:srgbClr val="000000"/>
                  </a:outerShdw>
                </a:effectLst>
              </a:defRPr>
            </a:pPr>
            <a:r>
              <a:t>Living system under your fingers</a:t>
            </a:r>
          </a:p>
          <a:p>
            <a:pPr marL="250806" indent="-250806" defTabSz="373887">
              <a:spcBef>
                <a:spcPts val="2600"/>
              </a:spcBef>
              <a:defRPr sz="3455">
                <a:effectLst>
                  <a:outerShdw sx="100000" sy="100000" kx="0" ky="0" algn="b" rotWithShape="0" blurRad="32512" dist="16256" dir="5400000">
                    <a:srgbClr val="000000"/>
                  </a:outerShdw>
                </a:effectLst>
              </a:defRPr>
            </a:pPr>
            <a:r>
              <a:t>Works on Mac OSX, Linux, iOS, </a:t>
            </a:r>
            <a:r>
              <a:rPr i="1">
                <a:latin typeface="Helvetica Neue"/>
                <a:ea typeface="Helvetica Neue"/>
                <a:cs typeface="Helvetica Neue"/>
                <a:sym typeface="Helvetica Neue"/>
              </a:rPr>
              <a:t>Android</a:t>
            </a:r>
            <a:r>
              <a:t>, Windows, Pi - 100% MIT</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Actively supporting research"/>
          <p:cNvSpPr txBox="1"/>
          <p:nvPr>
            <p:ph type="title"/>
          </p:nvPr>
        </p:nvSpPr>
        <p:spPr>
          <a:xfrm>
            <a:off x="2197099" y="590417"/>
            <a:ext cx="8610602" cy="2038351"/>
          </a:xfrm>
          <a:prstGeom prst="rect">
            <a:avLst/>
          </a:prstGeom>
        </p:spPr>
        <p:txBody>
          <a:bodyPr/>
          <a:lstStyle/>
          <a:p>
            <a:pPr/>
            <a:r>
              <a:t>Actively supporting research</a:t>
            </a:r>
          </a:p>
        </p:txBody>
      </p:sp>
      <p:pic>
        <p:nvPicPr>
          <p:cNvPr id="925" name="Screenshot 2019-07-04 at 07.19.51.png" descr="Screenshot 2019-07-04 at 07.19.51.png"/>
          <p:cNvPicPr>
            <a:picLocks noChangeAspect="1"/>
          </p:cNvPicPr>
          <p:nvPr/>
        </p:nvPicPr>
        <p:blipFill>
          <a:blip r:embed="rId2">
            <a:extLst/>
          </a:blip>
          <a:stretch>
            <a:fillRect/>
          </a:stretch>
        </p:blipFill>
        <p:spPr>
          <a:xfrm>
            <a:off x="5869781" y="2836333"/>
            <a:ext cx="9652001" cy="5334001"/>
          </a:xfrm>
          <a:prstGeom prst="rect">
            <a:avLst/>
          </a:prstGeom>
        </p:spPr>
      </p:pic>
      <p:pic>
        <p:nvPicPr>
          <p:cNvPr id="926" name="Screenshot 2019-07-04 at 07.19.25.png" descr="Screenshot 2019-07-04 at 07.19.25.png"/>
          <p:cNvPicPr>
            <a:picLocks noChangeAspect="1"/>
          </p:cNvPicPr>
          <p:nvPr/>
        </p:nvPicPr>
        <p:blipFill>
          <a:blip r:embed="rId3">
            <a:extLst/>
          </a:blip>
          <a:stretch>
            <a:fillRect/>
          </a:stretch>
        </p:blipFill>
        <p:spPr>
          <a:xfrm>
            <a:off x="179916" y="2817283"/>
            <a:ext cx="5295901" cy="5372101"/>
          </a:xfrm>
          <a:prstGeom prst="rect">
            <a:avLst/>
          </a:prstGeom>
        </p:spPr>
      </p:pic>
      <p:sp>
        <p:nvSpPr>
          <p:cNvPr id="927" name="SCG (Uni. Bern)"/>
          <p:cNvSpPr txBox="1"/>
          <p:nvPr/>
        </p:nvSpPr>
        <p:spPr>
          <a:xfrm>
            <a:off x="9573633" y="6474883"/>
            <a:ext cx="2517925"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SCG (Uni. Bern)</a:t>
            </a:r>
          </a:p>
        </p:txBody>
      </p:sp>
      <p:pic>
        <p:nvPicPr>
          <p:cNvPr id="928" name="Screenshot 2019-07-04 at 07.20.05.png" descr="Screenshot 2019-07-04 at 07.20.05.png"/>
          <p:cNvPicPr>
            <a:picLocks noChangeAspect="1"/>
          </p:cNvPicPr>
          <p:nvPr/>
        </p:nvPicPr>
        <p:blipFill>
          <a:blip r:embed="rId4">
            <a:extLst/>
          </a:blip>
          <a:stretch>
            <a:fillRect/>
          </a:stretch>
        </p:blipFill>
        <p:spPr>
          <a:xfrm>
            <a:off x="1239639" y="8377898"/>
            <a:ext cx="9969501" cy="1066801"/>
          </a:xfrm>
          <a:prstGeom prst="rect">
            <a:avLst/>
          </a:prstGeom>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Best Paper Award @ ICPC’19…"/>
          <p:cNvSpPr txBox="1"/>
          <p:nvPr>
            <p:ph type="title"/>
          </p:nvPr>
        </p:nvSpPr>
        <p:spPr>
          <a:xfrm>
            <a:off x="2197099" y="1876425"/>
            <a:ext cx="8610602" cy="5555391"/>
          </a:xfrm>
          <a:prstGeom prst="rect">
            <a:avLst/>
          </a:prstGeom>
        </p:spPr>
        <p:txBody>
          <a:bodyPr/>
          <a:lstStyle/>
          <a:p>
            <a:pPr/>
            <a:r>
              <a:t>Best Paper Award @ ICPC’19</a:t>
            </a:r>
          </a:p>
          <a:p>
            <a:pPr/>
          </a:p>
          <a:p>
            <a:pPr>
              <a:defRPr sz="2700"/>
            </a:pPr>
            <a:r>
              <a:t>Kubelka, Bergel, Robbes, </a:t>
            </a:r>
          </a:p>
          <a:p>
            <a:pPr>
              <a:defRPr sz="2700"/>
            </a:pPr>
            <a:r>
              <a:t>“Live Programming and Software Evolution: Questions during a Programming Change Task”</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DrTests: a plugin-based architecture to plug test analyses…"/>
          <p:cNvSpPr txBox="1"/>
          <p:nvPr>
            <p:ph type="title"/>
          </p:nvPr>
        </p:nvSpPr>
        <p:spPr>
          <a:xfrm>
            <a:off x="541222" y="-542034"/>
            <a:ext cx="11677931" cy="7263544"/>
          </a:xfrm>
          <a:prstGeom prst="rect">
            <a:avLst/>
          </a:prstGeom>
        </p:spPr>
        <p:txBody>
          <a:bodyPr/>
          <a:lstStyle>
            <a:lvl1pPr algn="l">
              <a:defRPr sz="8800"/>
            </a:lvl1pPr>
          </a:lstStyle>
          <a:p>
            <a:pPr/>
            <a:r>
              <a:t>DrTests: a plugin-based architecture to plug test analyses…</a:t>
            </a:r>
          </a:p>
        </p:txBody>
      </p:sp>
      <p:pic>
        <p:nvPicPr>
          <p:cNvPr id="933" name="Screenshot 2019-11-17 at 17.42.07.png" descr="Screenshot 2019-11-17 at 17.42.07.png"/>
          <p:cNvPicPr>
            <a:picLocks noChangeAspect="1"/>
          </p:cNvPicPr>
          <p:nvPr/>
        </p:nvPicPr>
        <p:blipFill>
          <a:blip r:embed="rId2">
            <a:extLst/>
          </a:blip>
          <a:stretch>
            <a:fillRect/>
          </a:stretch>
        </p:blipFill>
        <p:spPr>
          <a:xfrm>
            <a:off x="5463182" y="5721019"/>
            <a:ext cx="7175501" cy="3606801"/>
          </a:xfrm>
          <a:prstGeom prst="rect">
            <a:avLst/>
          </a:prstGeom>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We validated our 25000 tests for Rotten Green Tests (ICSE’19)"/>
          <p:cNvSpPr txBox="1"/>
          <p:nvPr>
            <p:ph type="title"/>
          </p:nvPr>
        </p:nvSpPr>
        <p:spPr>
          <a:xfrm>
            <a:off x="608955" y="1083566"/>
            <a:ext cx="11677931" cy="7263544"/>
          </a:xfrm>
          <a:prstGeom prst="rect">
            <a:avLst/>
          </a:prstGeom>
        </p:spPr>
        <p:txBody>
          <a:bodyPr/>
          <a:lstStyle>
            <a:lvl1pPr algn="l">
              <a:defRPr sz="8100"/>
            </a:lvl1pPr>
          </a:lstStyle>
          <a:p>
            <a:pPr/>
            <a:r>
              <a:t>We validated our 25000 tests for Rotten Green Tests (ICSE’19)</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Test Amplification…"/>
          <p:cNvSpPr txBox="1"/>
          <p:nvPr>
            <p:ph type="title"/>
          </p:nvPr>
        </p:nvSpPr>
        <p:spPr>
          <a:xfrm>
            <a:off x="2197099" y="1876425"/>
            <a:ext cx="8610602" cy="5555391"/>
          </a:xfrm>
          <a:prstGeom prst="rect">
            <a:avLst/>
          </a:prstGeom>
        </p:spPr>
        <p:txBody>
          <a:bodyPr/>
          <a:lstStyle/>
          <a:p>
            <a:pPr/>
            <a:r>
              <a:t>Test Amplification</a:t>
            </a:r>
          </a:p>
          <a:p>
            <a:pPr/>
          </a:p>
          <a:p>
            <a:pPr>
              <a:defRPr sz="2700"/>
            </a:pPr>
            <a:r>
              <a:t>by S. Demeyer, H. Rocha, M. Abdi</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Code Review…"/>
          <p:cNvSpPr txBox="1"/>
          <p:nvPr>
            <p:ph type="title"/>
          </p:nvPr>
        </p:nvSpPr>
        <p:spPr>
          <a:xfrm>
            <a:off x="2197099" y="1876425"/>
            <a:ext cx="8610602" cy="5555391"/>
          </a:xfrm>
          <a:prstGeom prst="rect">
            <a:avLst/>
          </a:prstGeom>
        </p:spPr>
        <p:txBody>
          <a:bodyPr/>
          <a:lstStyle/>
          <a:p>
            <a:pPr/>
            <a:r>
              <a:t>Code Review</a:t>
            </a:r>
          </a:p>
          <a:p>
            <a:pPr/>
          </a:p>
          <a:p>
            <a:pPr>
              <a:defRPr sz="2700"/>
            </a:pPr>
            <a:r>
              <a:t>by A. Bachelli, ObjectProfile</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Some last moments of fun…"/>
          <p:cNvSpPr txBox="1"/>
          <p:nvPr>
            <p:ph type="title"/>
          </p:nvPr>
        </p:nvSpPr>
        <p:spPr>
          <a:xfrm>
            <a:off x="937154" y="1387474"/>
            <a:ext cx="11414853" cy="6978652"/>
          </a:xfrm>
          <a:prstGeom prst="rect">
            <a:avLst/>
          </a:prstGeom>
        </p:spPr>
        <p:txBody>
          <a:bodyPr/>
          <a:lstStyle>
            <a:lvl1pPr>
              <a:defRPr sz="8600"/>
            </a:lvl1pPr>
          </a:lstStyle>
          <a:p>
            <a:pPr/>
            <a:r>
              <a:t>Some last moments of fun…</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I want my halt to only stop when called from THAT test!"/>
          <p:cNvSpPr txBox="1"/>
          <p:nvPr>
            <p:ph type="title"/>
          </p:nvPr>
        </p:nvSpPr>
        <p:spPr>
          <a:xfrm>
            <a:off x="608955" y="1083566"/>
            <a:ext cx="11677931" cy="7263544"/>
          </a:xfrm>
          <a:prstGeom prst="rect">
            <a:avLst/>
          </a:prstGeom>
        </p:spPr>
        <p:txBody>
          <a:bodyPr/>
          <a:lstStyle>
            <a:lvl1pPr algn="l">
              <a:defRPr sz="7300"/>
            </a:lvl1pPr>
          </a:lstStyle>
          <a:p>
            <a:pPr/>
            <a:r>
              <a:t>I want my halt to only stop when called from THAT test!</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mycode…"/>
          <p:cNvSpPr txBox="1"/>
          <p:nvPr>
            <p:ph type="title"/>
          </p:nvPr>
        </p:nvSpPr>
        <p:spPr>
          <a:xfrm>
            <a:off x="608955" y="1083566"/>
            <a:ext cx="11677931" cy="7263544"/>
          </a:xfrm>
          <a:prstGeom prst="rect">
            <a:avLst/>
          </a:prstGeom>
        </p:spPr>
        <p:txBody>
          <a:bodyPr/>
          <a:lstStyle/>
          <a:p>
            <a:pPr algn="l">
              <a:defRPr sz="8800"/>
            </a:pPr>
            <a:r>
              <a:t>mycode</a:t>
            </a:r>
          </a:p>
          <a:p>
            <a:pPr algn="l">
              <a:defRPr sz="8800"/>
            </a:pPr>
            <a:r>
              <a:t>     self haltIf: #testMy</a:t>
            </a:r>
          </a:p>
          <a:p>
            <a:pPr lvl="7" defTabSz="584200">
              <a:defRPr sz="8800">
                <a:effectLst>
                  <a:outerShdw sx="100000" sy="100000" kx="0" ky="0" algn="b" rotWithShape="0" blurRad="50800" dist="25400" dir="5400000">
                    <a:srgbClr val="000000"/>
                  </a:outerShdw>
                </a:effectLst>
                <a:uFillTx/>
                <a:latin typeface="Helvetica Neue"/>
                <a:ea typeface="Helvetica Neue"/>
                <a:cs typeface="Helvetica Neue"/>
                <a:sym typeface="Helvetica Neue"/>
              </a:defRPr>
            </a:pPr>
            <a:r>
              <a:t>…</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How to define a control flow halt in 5 lines of code?"/>
          <p:cNvSpPr txBox="1"/>
          <p:nvPr>
            <p:ph type="title"/>
          </p:nvPr>
        </p:nvSpPr>
        <p:spPr>
          <a:xfrm>
            <a:off x="608955" y="1083566"/>
            <a:ext cx="11677931" cy="7263544"/>
          </a:xfrm>
          <a:prstGeom prst="rect">
            <a:avLst/>
          </a:prstGeom>
        </p:spPr>
        <p:txBody>
          <a:bodyPr/>
          <a:lstStyle>
            <a:lvl1pPr algn="l">
              <a:defRPr sz="8800"/>
            </a:lvl1pPr>
          </a:lstStyle>
          <a:p>
            <a:pPr/>
            <a:r>
              <a:t>How to define a control flow halt in 5 lines of code?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Elegant!"/>
          <p:cNvSpPr txBox="1"/>
          <p:nvPr>
            <p:ph type="title"/>
          </p:nvPr>
        </p:nvSpPr>
        <p:spPr>
          <a:prstGeom prst="rect">
            <a:avLst/>
          </a:prstGeom>
        </p:spPr>
        <p:txBody>
          <a:bodyPr/>
          <a:lstStyle>
            <a:lvl1pPr defTabSz="449833">
              <a:defRPr sz="10010">
                <a:effectLst>
                  <a:outerShdw sx="100000" sy="100000" kx="0" ky="0" algn="b" rotWithShape="0" blurRad="39116" dist="19558" dir="5400000">
                    <a:srgbClr val="000000"/>
                  </a:outerShdw>
                </a:effectLst>
              </a:defRPr>
            </a:lvl1pPr>
          </a:lstStyle>
          <a:p>
            <a:pPr/>
            <a:r>
              <a:t>Elegant!</a:t>
            </a:r>
          </a:p>
        </p:txBody>
      </p:sp>
      <p:sp>
        <p:nvSpPr>
          <p:cNvPr id="599" name="Full syntax on a postcard…"/>
          <p:cNvSpPr txBox="1"/>
          <p:nvPr>
            <p:ph type="body" sz="half" idx="1"/>
          </p:nvPr>
        </p:nvSpPr>
        <p:spPr>
          <a:prstGeom prst="rect">
            <a:avLst/>
          </a:prstGeom>
        </p:spPr>
        <p:txBody>
          <a:bodyPr/>
          <a:lstStyle/>
          <a:p>
            <a:pPr marL="390769" indent="-390769">
              <a:defRPr sz="5000"/>
            </a:pPr>
            <a:r>
              <a:t>Full syntax on a postcard</a:t>
            </a:r>
          </a:p>
          <a:p>
            <a:pPr marL="390769" indent="-390769">
              <a:defRPr sz="5000"/>
            </a:pPr>
            <a:r>
              <a:t>Simple and powerful objet model</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haltIf: aSelector…"/>
          <p:cNvSpPr txBox="1"/>
          <p:nvPr>
            <p:ph type="title"/>
          </p:nvPr>
        </p:nvSpPr>
        <p:spPr>
          <a:xfrm>
            <a:off x="608955" y="1083566"/>
            <a:ext cx="11677931" cy="7263544"/>
          </a:xfrm>
          <a:prstGeom prst="rect">
            <a:avLst/>
          </a:prstGeom>
        </p:spPr>
        <p:txBody>
          <a:bodyPr/>
          <a:lstStyle/>
          <a:p>
            <a:pPr algn="l">
              <a:defRPr sz="4100"/>
            </a:pPr>
            <a:r>
              <a:t>haltIf: aSelector</a:t>
            </a:r>
          </a:p>
          <a:p>
            <a:pPr algn="l">
              <a:defRPr sz="4100"/>
            </a:pPr>
            <a:r>
              <a:t>	| cntxt |</a:t>
            </a:r>
          </a:p>
          <a:p>
            <a:pPr algn="l">
              <a:defRPr sz="4100"/>
            </a:pPr>
            <a:r>
              <a:t>	cntxt := thisContext.</a:t>
            </a:r>
          </a:p>
          <a:p>
            <a:pPr algn="l">
              <a:defRPr sz="4100"/>
            </a:pPr>
            <a:r>
              <a:t>	[ cntxt isNil ] whileFalse: [ </a:t>
            </a:r>
          </a:p>
          <a:p>
            <a:pPr algn="l">
              <a:defRPr sz="4100"/>
            </a:pPr>
            <a:r>
              <a:t>		cntxt selector = aSelector </a:t>
            </a:r>
          </a:p>
          <a:p>
            <a:pPr algn="l">
              <a:defRPr sz="4100"/>
            </a:pPr>
            <a:r>
              <a:t>               ifTrue: [ self halt ].</a:t>
            </a:r>
          </a:p>
          <a:p>
            <a:pPr algn="l">
              <a:defRPr sz="4100"/>
            </a:pPr>
            <a:r>
              <a:t>		cntxt := cntxt sender ]</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Dynamically rewriting deprecated calls @ runtime?"/>
          <p:cNvSpPr txBox="1"/>
          <p:nvPr>
            <p:ph type="title"/>
          </p:nvPr>
        </p:nvSpPr>
        <p:spPr>
          <a:xfrm>
            <a:off x="608955" y="1083566"/>
            <a:ext cx="11677931" cy="7263544"/>
          </a:xfrm>
          <a:prstGeom prst="rect">
            <a:avLst/>
          </a:prstGeom>
        </p:spPr>
        <p:txBody>
          <a:bodyPr/>
          <a:lstStyle>
            <a:lvl1pPr algn="l">
              <a:defRPr sz="8800"/>
            </a:lvl1pPr>
          </a:lstStyle>
          <a:p>
            <a:pPr/>
            <a:r>
              <a:t>Dynamically rewriting deprecated calls @ runtime?</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You run your tests and your code and your tests use the new API!"/>
          <p:cNvSpPr txBox="1"/>
          <p:nvPr>
            <p:ph type="title"/>
          </p:nvPr>
        </p:nvSpPr>
        <p:spPr>
          <a:xfrm>
            <a:off x="608955" y="1083566"/>
            <a:ext cx="11677931" cy="7263544"/>
          </a:xfrm>
          <a:prstGeom prst="rect">
            <a:avLst/>
          </a:prstGeom>
        </p:spPr>
        <p:txBody>
          <a:bodyPr/>
          <a:lstStyle>
            <a:lvl1pPr algn="l">
              <a:defRPr sz="8800"/>
            </a:lvl1pPr>
          </a:lstStyle>
          <a:p>
            <a:pPr/>
            <a:r>
              <a:t>You run your tests and your code and your tests use the new API!</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crLog: aString…"/>
          <p:cNvSpPr txBox="1"/>
          <p:nvPr>
            <p:ph type="title"/>
          </p:nvPr>
        </p:nvSpPr>
        <p:spPr>
          <a:xfrm>
            <a:off x="608955" y="1083566"/>
            <a:ext cx="11677931" cy="7263544"/>
          </a:xfrm>
          <a:prstGeom prst="rect">
            <a:avLst/>
          </a:prstGeom>
        </p:spPr>
        <p:txBody>
          <a:bodyPr/>
          <a:lstStyle/>
          <a:p>
            <a:pPr algn="l">
              <a:defRPr sz="3500"/>
            </a:pPr>
            <a:r>
              <a:t>crLog: aString</a:t>
            </a:r>
          </a:p>
          <a:p>
            <a:pPr algn="l">
              <a:defRPr sz="3500"/>
            </a:pPr>
          </a:p>
          <a:p>
            <a:pPr algn="l">
              <a:defRPr sz="3500"/>
            </a:pPr>
            <a:r>
              <a:t>	self</a:t>
            </a:r>
          </a:p>
          <a:p>
            <a:pPr algn="l">
              <a:defRPr sz="3500"/>
            </a:pPr>
            <a:r>
              <a:t>		deprecated: 'Please use trace* methods instead.'</a:t>
            </a:r>
          </a:p>
          <a:p>
            <a:pPr algn="l">
              <a:defRPr sz="3500"/>
            </a:pPr>
            <a:r>
              <a:t>		transformWith:</a:t>
            </a:r>
          </a:p>
          <a:p>
            <a:pPr algn="l">
              <a:defRPr sz="3500"/>
            </a:pPr>
            <a:r>
              <a:t>			'`@receiver crLog: `@statements1'</a:t>
            </a:r>
          </a:p>
          <a:p>
            <a:pPr algn="l">
              <a:defRPr sz="3500"/>
            </a:pPr>
            <a:r>
              <a:t>				-&gt; '`@receiver crTrace: `@statements1'.</a:t>
            </a:r>
          </a:p>
          <a:p>
            <a:pPr algn="l">
              <a:defRPr sz="3500"/>
            </a:pPr>
            <a:r>
              <a:t>	self crTrace: aString</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You run your tests and your code and your tests use the new API!"/>
          <p:cNvSpPr txBox="1"/>
          <p:nvPr>
            <p:ph type="title"/>
          </p:nvPr>
        </p:nvSpPr>
        <p:spPr>
          <a:xfrm>
            <a:off x="608955" y="1083566"/>
            <a:ext cx="11677931" cy="7263544"/>
          </a:xfrm>
          <a:prstGeom prst="rect">
            <a:avLst/>
          </a:prstGeom>
        </p:spPr>
        <p:txBody>
          <a:bodyPr/>
          <a:lstStyle>
            <a:lvl1pPr algn="l">
              <a:defRPr sz="8800"/>
            </a:lvl1pPr>
          </a:lstStyle>
          <a:p>
            <a:pPr/>
            <a:r>
              <a:t>You run your tests and your code and your tests use the new API!</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transform…"/>
          <p:cNvSpPr txBox="1"/>
          <p:nvPr>
            <p:ph type="title"/>
          </p:nvPr>
        </p:nvSpPr>
        <p:spPr>
          <a:xfrm>
            <a:off x="608955" y="1083566"/>
            <a:ext cx="11677931" cy="7263544"/>
          </a:xfrm>
          <a:prstGeom prst="rect">
            <a:avLst/>
          </a:prstGeom>
        </p:spPr>
        <p:txBody>
          <a:bodyPr/>
          <a:lstStyle/>
          <a:p>
            <a:pPr algn="l">
              <a:defRPr sz="3300"/>
            </a:pPr>
            <a:r>
              <a:t>transform</a:t>
            </a:r>
          </a:p>
          <a:p>
            <a:pPr algn="l">
              <a:defRPr sz="3300"/>
            </a:pPr>
            <a:r>
              <a:t>	| node rewriteRule aMethod |</a:t>
            </a:r>
          </a:p>
          <a:p>
            <a:pPr algn="l">
              <a:defRPr sz="3300"/>
            </a:pPr>
            <a:r>
              <a:t>	aMethod := self contextOfSender method.</a:t>
            </a:r>
          </a:p>
          <a:p>
            <a:pPr algn="l">
              <a:defRPr sz="3300"/>
            </a:pPr>
          </a:p>
          <a:p>
            <a:pPr algn="l">
              <a:defRPr sz="3300"/>
            </a:pPr>
            <a:r>
              <a:t>	node := self contextOfSender sourceNodeExecuted.</a:t>
            </a:r>
          </a:p>
          <a:p>
            <a:pPr algn="l">
              <a:defRPr sz="3300"/>
            </a:pPr>
            <a:r>
              <a:t>	rewriteRule := self rewriterClass new </a:t>
            </a:r>
          </a:p>
          <a:p>
            <a:pPr algn="l">
              <a:defRPr sz="3300"/>
            </a:pPr>
            <a:r>
              <a:t>		replace: rule key with: rule value.</a:t>
            </a:r>
          </a:p>
          <a:p>
            <a:pPr algn="l">
              <a:defRPr sz="3300"/>
            </a:pPr>
            <a:r>
              <a:t>	(rewriteRule executeTree: node)</a:t>
            </a:r>
          </a:p>
          <a:p>
            <a:pPr algn="l">
              <a:defRPr sz="3300"/>
            </a:pPr>
            <a:r>
              <a:t>		ifFalse: [ ^ self signal ].</a:t>
            </a:r>
          </a:p>
          <a:p>
            <a:pPr algn="l">
              <a:defRPr sz="3300"/>
            </a:pPr>
            <a:r>
              <a:t>	node replaceWith: rewriteRule tree. </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Ready to collaborate"/>
          <p:cNvSpPr txBox="1"/>
          <p:nvPr>
            <p:ph type="title"/>
          </p:nvPr>
        </p:nvSpPr>
        <p:spPr>
          <a:xfrm>
            <a:off x="2523066" y="-1663700"/>
            <a:ext cx="11099801" cy="7567018"/>
          </a:xfrm>
          <a:prstGeom prst="rect">
            <a:avLst/>
          </a:prstGeom>
        </p:spPr>
        <p:txBody>
          <a:bodyPr/>
          <a:lstStyle/>
          <a:p>
            <a:pPr/>
            <a:r>
              <a:t>Ready to collaborate</a:t>
            </a:r>
          </a:p>
        </p:txBody>
      </p:sp>
      <p:grpSp>
        <p:nvGrpSpPr>
          <p:cNvPr id="964" name="Screen Shot 2012-10-02 at 3.26.46 PM.pdf"/>
          <p:cNvGrpSpPr/>
          <p:nvPr/>
        </p:nvGrpSpPr>
        <p:grpSpPr>
          <a:xfrm>
            <a:off x="193121" y="406400"/>
            <a:ext cx="2715481" cy="2858569"/>
            <a:chOff x="0" y="0"/>
            <a:chExt cx="2715480" cy="2858568"/>
          </a:xfrm>
        </p:grpSpPr>
        <p:pic>
          <p:nvPicPr>
            <p:cNvPr id="963" name="Screen Shot 2012-10-02 at 3.26.46 PM.pdf" descr="Screen Shot 2012-10-02 at 3.26.46 PM.pdf"/>
            <p:cNvPicPr>
              <a:picLocks noChangeAspect="1"/>
            </p:cNvPicPr>
            <p:nvPr/>
          </p:nvPicPr>
          <p:blipFill>
            <a:blip r:embed="rId2">
              <a:extLst/>
            </a:blip>
            <a:stretch>
              <a:fillRect/>
            </a:stretch>
          </p:blipFill>
          <p:spPr>
            <a:xfrm>
              <a:off x="127000" y="88900"/>
              <a:ext cx="2461481" cy="2528369"/>
            </a:xfrm>
            <a:prstGeom prst="rect">
              <a:avLst/>
            </a:prstGeom>
            <a:ln>
              <a:noFill/>
            </a:ln>
            <a:effectLst/>
          </p:spPr>
        </p:pic>
        <p:pic>
          <p:nvPicPr>
            <p:cNvPr id="962" name="Screen Shot 2012-10-02 at 3.26.46 PM.pdf" descr="Screen Shot 2012-10-02 at 3.26.46 PM.pdf"/>
            <p:cNvPicPr>
              <a:picLocks noChangeAspect="0"/>
            </p:cNvPicPr>
            <p:nvPr/>
          </p:nvPicPr>
          <p:blipFill>
            <a:blip r:embed="rId3">
              <a:extLst/>
            </a:blip>
            <a:stretch>
              <a:fillRect/>
            </a:stretch>
          </p:blipFill>
          <p:spPr>
            <a:xfrm>
              <a:off x="0" y="0"/>
              <a:ext cx="2715481" cy="2858569"/>
            </a:xfrm>
            <a:prstGeom prst="rect">
              <a:avLst/>
            </a:prstGeom>
            <a:effectLst/>
          </p:spPr>
        </p:pic>
      </p:grpSp>
      <p:sp>
        <p:nvSpPr>
          <p:cNvPr id="965" name="Provide qualitative assessment of results when analyses are performed on Pharo…"/>
          <p:cNvSpPr txBox="1"/>
          <p:nvPr/>
        </p:nvSpPr>
        <p:spPr>
          <a:xfrm>
            <a:off x="1154268" y="4159250"/>
            <a:ext cx="10364906" cy="414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buSzPct val="100000"/>
              <a:buChar char="-"/>
              <a:defRPr sz="4400">
                <a:latin typeface="Helvetica Light"/>
                <a:ea typeface="Helvetica Light"/>
                <a:cs typeface="Helvetica Light"/>
                <a:sym typeface="Helvetica Light"/>
              </a:defRPr>
            </a:pPr>
            <a:r>
              <a:t> Provide qualitative assessment of results when analyses are performed on Pharo</a:t>
            </a:r>
          </a:p>
          <a:p>
            <a:pPr defTabSz="584200">
              <a:buSzPct val="100000"/>
              <a:buChar char="-"/>
              <a:defRPr sz="4400">
                <a:latin typeface="Helvetica Light"/>
                <a:ea typeface="Helvetica Light"/>
                <a:cs typeface="Helvetica Light"/>
                <a:sym typeface="Helvetica Light"/>
              </a:defRPr>
            </a:pPr>
            <a:r>
              <a:t> Explain how to collect data from our users</a:t>
            </a:r>
          </a:p>
          <a:p>
            <a:pPr defTabSz="584200">
              <a:buSzPct val="100000"/>
              <a:buChar char="-"/>
              <a:defRPr sz="4400">
                <a:latin typeface="Helvetica Light"/>
                <a:ea typeface="Helvetica Light"/>
                <a:cs typeface="Helvetica Light"/>
                <a:sym typeface="Helvetica Light"/>
              </a:defRPr>
            </a:pPr>
            <a:r>
              <a:t> Provide feedback on articles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1" name="Screenshot 2019-06-25 at 15.25.37.png" descr="Screenshot 2019-06-25 at 15.25.37.png"/>
          <p:cNvPicPr>
            <a:picLocks noChangeAspect="1"/>
          </p:cNvPicPr>
          <p:nvPr/>
        </p:nvPicPr>
        <p:blipFill>
          <a:blip r:embed="rId2">
            <a:extLst/>
          </a:blip>
          <a:stretch>
            <a:fillRect/>
          </a:stretch>
        </p:blipFill>
        <p:spPr>
          <a:xfrm>
            <a:off x="186844" y="-503650"/>
            <a:ext cx="14236481" cy="10126423"/>
          </a:xfrm>
          <a:prstGeom prst="rect">
            <a:avLst/>
          </a:prstGeom>
          <a:ln w="12700">
            <a:miter lim="400000"/>
          </a:ln>
        </p:spPr>
      </p:pic>
      <p:sp>
        <p:nvSpPr>
          <p:cNvPr id="602" name="Full Syntax!"/>
          <p:cNvSpPr txBox="1"/>
          <p:nvPr>
            <p:ph type="title"/>
          </p:nvPr>
        </p:nvSpPr>
        <p:spPr>
          <a:xfrm>
            <a:off x="8040153" y="3448833"/>
            <a:ext cx="8671245" cy="1244242"/>
          </a:xfrm>
          <a:prstGeom prst="rect">
            <a:avLst/>
          </a:prstGeom>
        </p:spPr>
        <p:txBody>
          <a:bodyPr/>
          <a:lstStyle/>
          <a:p>
            <a:pPr/>
            <a:r>
              <a:t>Full Syntax!</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Yes! Nothing else"/>
          <p:cNvSpPr txBox="1"/>
          <p:nvPr>
            <p:ph type="title"/>
          </p:nvPr>
        </p:nvSpPr>
        <p:spPr>
          <a:xfrm>
            <a:off x="858638" y="4071937"/>
            <a:ext cx="11287524" cy="1609726"/>
          </a:xfrm>
          <a:prstGeom prst="rect">
            <a:avLst/>
          </a:prstGeom>
        </p:spPr>
        <p:txBody>
          <a:bodyPr/>
          <a:lstStyle>
            <a:lvl1pPr defTabSz="449833">
              <a:defRPr sz="10010">
                <a:effectLst>
                  <a:outerShdw sx="100000" sy="100000" kx="0" ky="0" algn="b" rotWithShape="0" blurRad="39116" dist="19558" dir="5400000">
                    <a:srgbClr val="000000"/>
                  </a:outerShdw>
                </a:effectLst>
              </a:defRPr>
            </a:lvl1pPr>
          </a:lstStyle>
          <a:p>
            <a:pPr/>
            <a:r>
              <a:t>Yes! Nothing else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6" name="Screenshot 2019-06-25 at 15.25.37.png" descr="Screenshot 2019-06-25 at 15.25.37.png"/>
          <p:cNvPicPr>
            <a:picLocks noChangeAspect="1"/>
          </p:cNvPicPr>
          <p:nvPr/>
        </p:nvPicPr>
        <p:blipFill>
          <a:blip r:embed="rId2">
            <a:extLst/>
          </a:blip>
          <a:stretch>
            <a:fillRect/>
          </a:stretch>
        </p:blipFill>
        <p:spPr>
          <a:xfrm>
            <a:off x="558584" y="-249362"/>
            <a:ext cx="12232718" cy="8701145"/>
          </a:xfrm>
          <a:prstGeom prst="rect">
            <a:avLst/>
          </a:prstGeom>
          <a:ln w="12700">
            <a:miter lim="400000"/>
          </a:ln>
        </p:spPr>
      </p:pic>
      <p:sp>
        <p:nvSpPr>
          <p:cNvPr id="607" name="Full Syntax!"/>
          <p:cNvSpPr txBox="1"/>
          <p:nvPr>
            <p:ph type="title"/>
          </p:nvPr>
        </p:nvSpPr>
        <p:spPr>
          <a:xfrm>
            <a:off x="7058020" y="3414967"/>
            <a:ext cx="8671244" cy="1244242"/>
          </a:xfrm>
          <a:prstGeom prst="rect">
            <a:avLst/>
          </a:prstGeom>
        </p:spPr>
        <p:txBody>
          <a:bodyPr/>
          <a:lstStyle/>
          <a:p>
            <a:pPr/>
            <a:r>
              <a:t>Full Syntax!</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 a |…"/>
          <p:cNvSpPr txBox="1"/>
          <p:nvPr>
            <p:ph type="body" idx="1"/>
          </p:nvPr>
        </p:nvSpPr>
        <p:spPr>
          <a:xfrm>
            <a:off x="1731697" y="1402787"/>
            <a:ext cx="12531529" cy="7218959"/>
          </a:xfrm>
          <a:prstGeom prst="rect">
            <a:avLst/>
          </a:prstGeom>
        </p:spPr>
        <p:txBody>
          <a:bodyPr/>
          <a:lstStyle/>
          <a:p>
            <a:pPr marL="0" indent="0">
              <a:buSzTx/>
              <a:buNone/>
              <a:defRPr sz="7800"/>
            </a:pPr>
            <a:r>
              <a:t>| a |</a:t>
            </a:r>
          </a:p>
          <a:p>
            <a:pPr marL="0" indent="0">
              <a:buSzTx/>
              <a:buNone/>
              <a:defRPr sz="7800"/>
            </a:pPr>
            <a:r>
              <a:t>a := 40 + 2.</a:t>
            </a:r>
          </a:p>
          <a:p>
            <a:pPr marL="0" indent="0">
              <a:buSzTx/>
              <a:buNone/>
              <a:defRPr sz="7800"/>
            </a:pPr>
            <a:r>
              <a:t>^ 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Unary messages…"/>
          <p:cNvSpPr txBox="1"/>
          <p:nvPr>
            <p:ph type="body" idx="1"/>
          </p:nvPr>
        </p:nvSpPr>
        <p:spPr>
          <a:xfrm>
            <a:off x="444764" y="649022"/>
            <a:ext cx="12531528" cy="9065156"/>
          </a:xfrm>
          <a:prstGeom prst="rect">
            <a:avLst/>
          </a:prstGeom>
        </p:spPr>
        <p:txBody>
          <a:bodyPr/>
          <a:lstStyle/>
          <a:p>
            <a:pPr marL="0" indent="0">
              <a:buSzTx/>
              <a:buNone/>
              <a:defRPr sz="4700"/>
            </a:pPr>
            <a:r>
              <a:t>Unary messages</a:t>
            </a:r>
          </a:p>
          <a:p>
            <a:pPr lvl="2">
              <a:defRPr sz="4000"/>
            </a:pPr>
            <a:r>
              <a:t>Date today, 9 squared</a:t>
            </a:r>
          </a:p>
          <a:p>
            <a:pPr marL="0" indent="0">
              <a:buSzTx/>
              <a:buNone/>
              <a:defRPr sz="4600"/>
            </a:pPr>
            <a:r>
              <a:t>“Operators” Binary </a:t>
            </a:r>
          </a:p>
          <a:p>
            <a:pPr lvl="2">
              <a:defRPr sz="4000"/>
            </a:pPr>
            <a:r>
              <a:t>4 + 3</a:t>
            </a:r>
          </a:p>
          <a:p>
            <a:pPr lvl="2">
              <a:defRPr sz="4000"/>
            </a:pPr>
            <a:r>
              <a:t>‘Black ’, ‘Chocolate ’, ‘is good’</a:t>
            </a:r>
          </a:p>
          <a:p>
            <a:pPr marL="0" indent="0">
              <a:buSzTx/>
              <a:buNone/>
              <a:defRPr sz="4500"/>
            </a:pPr>
            <a:r>
              <a:t>Keywords messages</a:t>
            </a:r>
          </a:p>
          <a:p>
            <a:pPr lvl="2">
              <a:defRPr sz="4000"/>
            </a:pPr>
            <a:r>
              <a:t>2 between: 0 and: 10</a:t>
            </a:r>
          </a:p>
          <a:p>
            <a:pPr lvl="2">
              <a:defRPr sz="4000"/>
            </a:pPr>
            <a:r>
              <a:t>2.betweenAnd(0, 10)</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Lexical closures: Blocks"/>
          <p:cNvSpPr txBox="1"/>
          <p:nvPr>
            <p:ph type="title"/>
          </p:nvPr>
        </p:nvSpPr>
        <p:spPr>
          <a:xfrm>
            <a:off x="452966" y="515937"/>
            <a:ext cx="11201997" cy="1609726"/>
          </a:xfrm>
          <a:prstGeom prst="rect">
            <a:avLst/>
          </a:prstGeom>
        </p:spPr>
        <p:txBody>
          <a:bodyPr/>
          <a:lstStyle/>
          <a:p>
            <a:pPr/>
            <a:r>
              <a:t>Lexical closures: Blocks</a:t>
            </a:r>
          </a:p>
        </p:txBody>
      </p:sp>
      <p:sp>
        <p:nvSpPr>
          <p:cNvPr id="614" name="closure definition…"/>
          <p:cNvSpPr txBox="1"/>
          <p:nvPr>
            <p:ph type="body" idx="1"/>
          </p:nvPr>
        </p:nvSpPr>
        <p:spPr>
          <a:xfrm>
            <a:off x="444764" y="2190419"/>
            <a:ext cx="12531528" cy="7218959"/>
          </a:xfrm>
          <a:prstGeom prst="rect">
            <a:avLst/>
          </a:prstGeom>
        </p:spPr>
        <p:txBody>
          <a:bodyPr/>
          <a:lstStyle/>
          <a:p>
            <a:pPr marL="382494" indent="-382494">
              <a:defRPr sz="5100"/>
            </a:pPr>
            <a:r>
              <a:t>closure definition </a:t>
            </a:r>
          </a:p>
          <a:p>
            <a:pPr lvl="4" marL="0" indent="914400">
              <a:buSzTx/>
              <a:buNone/>
              <a:defRPr sz="5100"/>
            </a:pPr>
            <a:r>
              <a:t>[:x | x + 5] </a:t>
            </a:r>
          </a:p>
          <a:p>
            <a:pPr marL="382494" indent="-382494">
              <a:defRPr sz="5100"/>
            </a:pPr>
            <a:r>
              <a:t>closure execution </a:t>
            </a:r>
          </a:p>
          <a:p>
            <a:pPr lvl="4" marL="0" indent="914400">
              <a:buSzTx/>
              <a:buNone/>
              <a:defRPr sz="5100"/>
            </a:pPr>
            <a:r>
              <a:t>[:x | x + 5] value: 37</a:t>
            </a:r>
          </a:p>
          <a:p>
            <a:pPr lvl="4" marL="0" indent="914400">
              <a:buSzTx/>
              <a:buNone/>
              <a:defRPr sz="5100"/>
            </a:pPr>
            <a:r>
              <a:t>&gt;&gt;&gt; 42</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Control flow op are messages"/>
          <p:cNvSpPr txBox="1"/>
          <p:nvPr>
            <p:ph type="title"/>
          </p:nvPr>
        </p:nvSpPr>
        <p:spPr>
          <a:xfrm>
            <a:off x="452966" y="515937"/>
            <a:ext cx="11201997" cy="1609726"/>
          </a:xfrm>
          <a:prstGeom prst="rect">
            <a:avLst/>
          </a:prstGeom>
        </p:spPr>
        <p:txBody>
          <a:bodyPr/>
          <a:lstStyle>
            <a:lvl1pPr defTabSz="554990">
              <a:defRPr sz="6080">
                <a:effectLst>
                  <a:outerShdw sx="100000" sy="100000" kx="0" ky="0" algn="b" rotWithShape="0" blurRad="48260" dist="24130" dir="5400000">
                    <a:srgbClr val="000000"/>
                  </a:outerShdw>
                </a:effectLst>
              </a:defRPr>
            </a:lvl1pPr>
          </a:lstStyle>
          <a:p>
            <a:pPr/>
            <a:r>
              <a:t>Control flow op are messages</a:t>
            </a:r>
          </a:p>
        </p:txBody>
      </p:sp>
      <p:sp>
        <p:nvSpPr>
          <p:cNvPr id="617" name="Weather today isRaining…"/>
          <p:cNvSpPr txBox="1"/>
          <p:nvPr>
            <p:ph type="body" idx="1"/>
          </p:nvPr>
        </p:nvSpPr>
        <p:spPr>
          <a:xfrm>
            <a:off x="444764" y="2393619"/>
            <a:ext cx="12531528" cy="7218959"/>
          </a:xfrm>
          <a:prstGeom prst="rect">
            <a:avLst/>
          </a:prstGeom>
        </p:spPr>
        <p:txBody>
          <a:bodyPr/>
          <a:lstStyle/>
          <a:p>
            <a:pPr marL="0" indent="0">
              <a:buSzTx/>
              <a:buNone/>
              <a:defRPr sz="5800"/>
            </a:pPr>
            <a:r>
              <a:t>Weather today isRaining </a:t>
            </a:r>
          </a:p>
          <a:p>
            <a:pPr lvl="2" marL="0" indent="457200">
              <a:buSzTx/>
              <a:buNone/>
              <a:defRPr sz="5800"/>
            </a:pPr>
            <a:r>
              <a:t>   ifTrue: [ self takeUmbrella]</a:t>
            </a:r>
          </a:p>
          <a:p>
            <a:pPr lvl="2" marL="0" indent="457200">
              <a:buSzTx/>
              <a:buNone/>
              <a:defRPr sz="5800"/>
            </a:pPr>
            <a:r>
              <a:t>   ifFalse: [ self takeSunglasses]</a:t>
            </a:r>
          </a:p>
          <a:p>
            <a:pPr lvl="2" marL="0" indent="457200">
              <a:buSzTx/>
              <a:buNone/>
              <a:defRPr sz="4300"/>
            </a:pPr>
          </a:p>
          <a:p>
            <a:pPr lvl="2" marL="0" indent="457200">
              <a:buSzTx/>
              <a:buNone/>
              <a:defRPr sz="4300"/>
            </a:pPr>
            <a:r>
              <a:t>Yes we send messages to Boolean objects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Iterators"/>
          <p:cNvSpPr txBox="1"/>
          <p:nvPr>
            <p:ph type="title"/>
          </p:nvPr>
        </p:nvSpPr>
        <p:spPr>
          <a:xfrm>
            <a:off x="452966" y="515937"/>
            <a:ext cx="11201997" cy="1609726"/>
          </a:xfrm>
          <a:prstGeom prst="rect">
            <a:avLst/>
          </a:prstGeom>
        </p:spPr>
        <p:txBody>
          <a:bodyPr/>
          <a:lstStyle/>
          <a:p>
            <a:pPr/>
            <a:r>
              <a:t>Iterators</a:t>
            </a:r>
          </a:p>
        </p:txBody>
      </p:sp>
      <p:sp>
        <p:nvSpPr>
          <p:cNvPr id="620" name="#( 1 -2 -3 4 -5) collect: [:each | each abs]…"/>
          <p:cNvSpPr txBox="1"/>
          <p:nvPr>
            <p:ph type="body" idx="1"/>
          </p:nvPr>
        </p:nvSpPr>
        <p:spPr>
          <a:xfrm>
            <a:off x="444764" y="2190419"/>
            <a:ext cx="12531528" cy="7218959"/>
          </a:xfrm>
          <a:prstGeom prst="rect">
            <a:avLst/>
          </a:prstGeom>
        </p:spPr>
        <p:txBody>
          <a:bodyPr/>
          <a:lstStyle/>
          <a:p>
            <a:pPr marL="0" indent="0">
              <a:buSzTx/>
              <a:buNone/>
              <a:defRPr sz="5000"/>
            </a:pPr>
            <a:r>
              <a:t>#( 1 -2 -3 4 -5) collect: [:each | each abs]</a:t>
            </a:r>
          </a:p>
          <a:p>
            <a:pPr marL="0" indent="0">
              <a:buSzTx/>
              <a:buNone/>
              <a:defRPr sz="5000"/>
            </a:pPr>
            <a:r>
              <a:t>&gt;&gt;&gt; #( 1 2 3 4 5)</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8" name="Image" descr="Image"/>
          <p:cNvPicPr>
            <a:picLocks noChangeAspect="1"/>
          </p:cNvPicPr>
          <p:nvPr/>
        </p:nvPicPr>
        <p:blipFill>
          <a:blip r:embed="rId2">
            <a:extLst/>
          </a:blip>
          <a:stretch>
            <a:fillRect/>
          </a:stretch>
        </p:blipFill>
        <p:spPr>
          <a:xfrm>
            <a:off x="6752134" y="3758201"/>
            <a:ext cx="2544350" cy="619127"/>
          </a:xfrm>
          <a:prstGeom prst="rect">
            <a:avLst/>
          </a:prstGeom>
          <a:ln w="12700">
            <a:miter lim="400000"/>
          </a:ln>
        </p:spPr>
      </p:pic>
      <p:pic>
        <p:nvPicPr>
          <p:cNvPr id="539" name="Image" descr="Image"/>
          <p:cNvPicPr>
            <a:picLocks noChangeAspect="1"/>
          </p:cNvPicPr>
          <p:nvPr/>
        </p:nvPicPr>
        <p:blipFill>
          <a:blip r:embed="rId3">
            <a:extLst/>
          </a:blip>
          <a:stretch>
            <a:fillRect/>
          </a:stretch>
        </p:blipFill>
        <p:spPr>
          <a:xfrm>
            <a:off x="1036189" y="770818"/>
            <a:ext cx="2077822" cy="2077821"/>
          </a:xfrm>
          <a:prstGeom prst="rect">
            <a:avLst/>
          </a:prstGeom>
          <a:ln w="12700">
            <a:miter lim="400000"/>
          </a:ln>
        </p:spPr>
      </p:pic>
      <p:pic>
        <p:nvPicPr>
          <p:cNvPr id="540" name="www.esug.png" descr="www.esug.png"/>
          <p:cNvPicPr>
            <a:picLocks noChangeAspect="1"/>
          </p:cNvPicPr>
          <p:nvPr/>
        </p:nvPicPr>
        <p:blipFill>
          <a:blip r:embed="rId4">
            <a:extLst/>
          </a:blip>
          <a:stretch>
            <a:fillRect/>
          </a:stretch>
        </p:blipFill>
        <p:spPr>
          <a:xfrm>
            <a:off x="7441606" y="7460141"/>
            <a:ext cx="1905001" cy="781051"/>
          </a:xfrm>
          <a:prstGeom prst="rect">
            <a:avLst/>
          </a:prstGeom>
          <a:ln w="12700">
            <a:miter lim="400000"/>
          </a:ln>
        </p:spPr>
      </p:pic>
      <p:pic>
        <p:nvPicPr>
          <p:cNvPr id="541" name="www.inria.png" descr="www.inria.png"/>
          <p:cNvPicPr>
            <a:picLocks noChangeAspect="1"/>
          </p:cNvPicPr>
          <p:nvPr/>
        </p:nvPicPr>
        <p:blipFill>
          <a:blip r:embed="rId5">
            <a:extLst/>
          </a:blip>
          <a:stretch>
            <a:fillRect/>
          </a:stretch>
        </p:blipFill>
        <p:spPr>
          <a:xfrm>
            <a:off x="7715826" y="1390649"/>
            <a:ext cx="2008184" cy="732988"/>
          </a:xfrm>
          <a:prstGeom prst="rect">
            <a:avLst/>
          </a:prstGeom>
          <a:ln w="12700">
            <a:miter lim="400000"/>
          </a:ln>
        </p:spPr>
      </p:pic>
      <p:pic>
        <p:nvPicPr>
          <p:cNvPr id="542" name="www.yesplan.png" descr="www.yesplan.png"/>
          <p:cNvPicPr>
            <a:picLocks noChangeAspect="1"/>
          </p:cNvPicPr>
          <p:nvPr/>
        </p:nvPicPr>
        <p:blipFill>
          <a:blip r:embed="rId6">
            <a:extLst/>
          </a:blip>
          <a:stretch>
            <a:fillRect/>
          </a:stretch>
        </p:blipFill>
        <p:spPr>
          <a:xfrm>
            <a:off x="5357997" y="7306940"/>
            <a:ext cx="1423065" cy="1238251"/>
          </a:xfrm>
          <a:prstGeom prst="rect">
            <a:avLst/>
          </a:prstGeom>
          <a:ln w="12700">
            <a:miter lim="400000"/>
          </a:ln>
        </p:spPr>
      </p:pic>
      <p:pic>
        <p:nvPicPr>
          <p:cNvPr id="543" name="www.beta9.png" descr="www.beta9.png"/>
          <p:cNvPicPr>
            <a:picLocks noChangeAspect="1"/>
          </p:cNvPicPr>
          <p:nvPr/>
        </p:nvPicPr>
        <p:blipFill>
          <a:blip r:embed="rId7">
            <a:extLst/>
          </a:blip>
          <a:stretch>
            <a:fillRect/>
          </a:stretch>
        </p:blipFill>
        <p:spPr>
          <a:xfrm>
            <a:off x="3800835" y="4916579"/>
            <a:ext cx="1563773" cy="638176"/>
          </a:xfrm>
          <a:prstGeom prst="rect">
            <a:avLst/>
          </a:prstGeom>
          <a:ln w="12700">
            <a:miter lim="400000"/>
          </a:ln>
        </p:spPr>
      </p:pic>
      <p:pic>
        <p:nvPicPr>
          <p:cNvPr id="544" name="netstyle-logotype.png" descr="netstyle-logotype.png"/>
          <p:cNvPicPr>
            <a:picLocks noChangeAspect="1"/>
          </p:cNvPicPr>
          <p:nvPr/>
        </p:nvPicPr>
        <p:blipFill>
          <a:blip r:embed="rId8">
            <a:extLst/>
          </a:blip>
          <a:stretch>
            <a:fillRect/>
          </a:stretch>
        </p:blipFill>
        <p:spPr>
          <a:xfrm>
            <a:off x="5464669" y="5007860"/>
            <a:ext cx="1931612" cy="352426"/>
          </a:xfrm>
          <a:prstGeom prst="rect">
            <a:avLst/>
          </a:prstGeom>
          <a:ln w="12700">
            <a:miter lim="400000"/>
          </a:ln>
        </p:spPr>
      </p:pic>
      <p:pic>
        <p:nvPicPr>
          <p:cNvPr id="545" name="HOSLOGO.png" descr="HOSLOGO.png"/>
          <p:cNvPicPr>
            <a:picLocks noChangeAspect="1"/>
          </p:cNvPicPr>
          <p:nvPr/>
        </p:nvPicPr>
        <p:blipFill>
          <a:blip r:embed="rId9">
            <a:extLst/>
          </a:blip>
          <a:stretch>
            <a:fillRect/>
          </a:stretch>
        </p:blipFill>
        <p:spPr>
          <a:xfrm>
            <a:off x="8388944" y="4670876"/>
            <a:ext cx="1016663" cy="609601"/>
          </a:xfrm>
          <a:prstGeom prst="rect">
            <a:avLst/>
          </a:prstGeom>
          <a:ln w="12700">
            <a:miter lim="400000"/>
          </a:ln>
        </p:spPr>
      </p:pic>
      <p:pic>
        <p:nvPicPr>
          <p:cNvPr id="546" name="LogoSensusTransparent.png" descr="LogoSensusTransparent.png"/>
          <p:cNvPicPr>
            <a:picLocks noChangeAspect="1"/>
          </p:cNvPicPr>
          <p:nvPr/>
        </p:nvPicPr>
        <p:blipFill>
          <a:blip r:embed="rId10">
            <a:extLst/>
          </a:blip>
          <a:stretch>
            <a:fillRect/>
          </a:stretch>
        </p:blipFill>
        <p:spPr>
          <a:xfrm>
            <a:off x="1249923" y="6728866"/>
            <a:ext cx="1452850" cy="373792"/>
          </a:xfrm>
          <a:prstGeom prst="rect">
            <a:avLst/>
          </a:prstGeom>
          <a:ln w="12700">
            <a:miter lim="400000"/>
          </a:ln>
        </p:spPr>
      </p:pic>
      <p:pic>
        <p:nvPicPr>
          <p:cNvPr id="547" name="Image" descr="Image"/>
          <p:cNvPicPr>
            <a:picLocks noChangeAspect="1"/>
          </p:cNvPicPr>
          <p:nvPr/>
        </p:nvPicPr>
        <p:blipFill>
          <a:blip r:embed="rId11">
            <a:extLst/>
          </a:blip>
          <a:stretch>
            <a:fillRect/>
          </a:stretch>
        </p:blipFill>
        <p:spPr>
          <a:xfrm>
            <a:off x="3130493" y="4134695"/>
            <a:ext cx="2314576" cy="619126"/>
          </a:xfrm>
          <a:prstGeom prst="rect">
            <a:avLst/>
          </a:prstGeom>
          <a:ln w="12700">
            <a:miter lim="400000"/>
          </a:ln>
        </p:spPr>
      </p:pic>
      <p:pic>
        <p:nvPicPr>
          <p:cNvPr id="548" name="Image" descr="Image"/>
          <p:cNvPicPr>
            <a:picLocks noChangeAspect="1"/>
          </p:cNvPicPr>
          <p:nvPr/>
        </p:nvPicPr>
        <p:blipFill>
          <a:blip r:embed="rId12">
            <a:extLst/>
          </a:blip>
          <a:stretch>
            <a:fillRect/>
          </a:stretch>
        </p:blipFill>
        <p:spPr>
          <a:xfrm>
            <a:off x="7192402" y="5770416"/>
            <a:ext cx="2403409" cy="828676"/>
          </a:xfrm>
          <a:prstGeom prst="rect">
            <a:avLst/>
          </a:prstGeom>
          <a:ln w="12700">
            <a:miter lim="400000"/>
          </a:ln>
        </p:spPr>
      </p:pic>
      <p:pic>
        <p:nvPicPr>
          <p:cNvPr id="549" name="Image" descr="Image"/>
          <p:cNvPicPr>
            <a:picLocks noChangeAspect="1"/>
          </p:cNvPicPr>
          <p:nvPr/>
        </p:nvPicPr>
        <p:blipFill>
          <a:blip r:embed="rId13">
            <a:extLst/>
          </a:blip>
          <a:stretch>
            <a:fillRect/>
          </a:stretch>
        </p:blipFill>
        <p:spPr>
          <a:xfrm>
            <a:off x="5609129" y="1366526"/>
            <a:ext cx="1899440" cy="886405"/>
          </a:xfrm>
          <a:prstGeom prst="rect">
            <a:avLst/>
          </a:prstGeom>
          <a:ln w="12700">
            <a:miter lim="400000"/>
          </a:ln>
        </p:spPr>
      </p:pic>
      <p:pic>
        <p:nvPicPr>
          <p:cNvPr id="550" name="Image" descr="Image"/>
          <p:cNvPicPr>
            <a:picLocks noChangeAspect="1"/>
          </p:cNvPicPr>
          <p:nvPr/>
        </p:nvPicPr>
        <p:blipFill>
          <a:blip r:embed="rId14">
            <a:extLst/>
          </a:blip>
          <a:stretch>
            <a:fillRect/>
          </a:stretch>
        </p:blipFill>
        <p:spPr>
          <a:xfrm>
            <a:off x="1356664" y="7655362"/>
            <a:ext cx="1826043" cy="872623"/>
          </a:xfrm>
          <a:prstGeom prst="rect">
            <a:avLst/>
          </a:prstGeom>
          <a:ln w="12700">
            <a:miter lim="400000"/>
          </a:ln>
        </p:spPr>
      </p:pic>
      <p:pic>
        <p:nvPicPr>
          <p:cNvPr id="551" name="Image" descr="Image"/>
          <p:cNvPicPr>
            <a:picLocks noChangeAspect="1"/>
          </p:cNvPicPr>
          <p:nvPr/>
        </p:nvPicPr>
        <p:blipFill>
          <a:blip r:embed="rId15">
            <a:extLst/>
          </a:blip>
          <a:stretch>
            <a:fillRect/>
          </a:stretch>
        </p:blipFill>
        <p:spPr>
          <a:xfrm>
            <a:off x="5052982" y="6114228"/>
            <a:ext cx="1140790" cy="1076906"/>
          </a:xfrm>
          <a:prstGeom prst="rect">
            <a:avLst/>
          </a:prstGeom>
          <a:ln w="12700">
            <a:miter lim="400000"/>
          </a:ln>
        </p:spPr>
      </p:pic>
      <p:pic>
        <p:nvPicPr>
          <p:cNvPr id="552" name="Screen Shot 2015-01-28 at 09.08.12.png" descr="Screen Shot 2015-01-28 at 09.08.12.png"/>
          <p:cNvPicPr>
            <a:picLocks noChangeAspect="1"/>
          </p:cNvPicPr>
          <p:nvPr/>
        </p:nvPicPr>
        <p:blipFill>
          <a:blip r:embed="rId16">
            <a:extLst/>
          </a:blip>
          <a:stretch>
            <a:fillRect/>
          </a:stretch>
        </p:blipFill>
        <p:spPr>
          <a:xfrm>
            <a:off x="10138822" y="354116"/>
            <a:ext cx="2757181" cy="8180285"/>
          </a:xfrm>
          <a:prstGeom prst="rect">
            <a:avLst/>
          </a:prstGeom>
          <a:ln w="12700">
            <a:miter lim="400000"/>
          </a:ln>
        </p:spPr>
      </p:pic>
      <p:pic>
        <p:nvPicPr>
          <p:cNvPr id="553" name="Image" descr="Image"/>
          <p:cNvPicPr>
            <a:picLocks noChangeAspect="1"/>
          </p:cNvPicPr>
          <p:nvPr/>
        </p:nvPicPr>
        <p:blipFill>
          <a:blip r:embed="rId17">
            <a:extLst/>
          </a:blip>
          <a:stretch>
            <a:fillRect/>
          </a:stretch>
        </p:blipFill>
        <p:spPr>
          <a:xfrm>
            <a:off x="1173664" y="6039877"/>
            <a:ext cx="2448572" cy="461996"/>
          </a:xfrm>
          <a:prstGeom prst="rect">
            <a:avLst/>
          </a:prstGeom>
          <a:ln w="12700">
            <a:miter lim="400000"/>
          </a:ln>
        </p:spPr>
      </p:pic>
      <p:pic>
        <p:nvPicPr>
          <p:cNvPr id="554" name="Image" descr="Image"/>
          <p:cNvPicPr>
            <a:picLocks noChangeAspect="1"/>
          </p:cNvPicPr>
          <p:nvPr/>
        </p:nvPicPr>
        <p:blipFill>
          <a:blip r:embed="rId18">
            <a:extLst/>
          </a:blip>
          <a:stretch>
            <a:fillRect/>
          </a:stretch>
        </p:blipFill>
        <p:spPr>
          <a:xfrm>
            <a:off x="1230774" y="2750240"/>
            <a:ext cx="2077822" cy="1000354"/>
          </a:xfrm>
          <a:prstGeom prst="rect">
            <a:avLst/>
          </a:prstGeom>
          <a:ln w="12700">
            <a:miter lim="400000"/>
          </a:ln>
        </p:spPr>
      </p:pic>
      <p:pic>
        <p:nvPicPr>
          <p:cNvPr id="555" name="Image" descr="Image"/>
          <p:cNvPicPr>
            <a:picLocks noChangeAspect="1"/>
          </p:cNvPicPr>
          <p:nvPr/>
        </p:nvPicPr>
        <p:blipFill>
          <a:blip r:embed="rId19">
            <a:extLst/>
          </a:blip>
          <a:stretch>
            <a:fillRect/>
          </a:stretch>
        </p:blipFill>
        <p:spPr>
          <a:xfrm>
            <a:off x="1297523" y="5244648"/>
            <a:ext cx="1944325" cy="568237"/>
          </a:xfrm>
          <a:prstGeom prst="rect">
            <a:avLst/>
          </a:prstGeom>
          <a:ln w="12700">
            <a:miter lim="400000"/>
          </a:ln>
        </p:spPr>
      </p:pic>
      <p:pic>
        <p:nvPicPr>
          <p:cNvPr id="556" name="logo-SORABITO-color.png" descr="logo-SORABITO-color.png"/>
          <p:cNvPicPr>
            <a:picLocks noChangeAspect="1"/>
          </p:cNvPicPr>
          <p:nvPr/>
        </p:nvPicPr>
        <p:blipFill>
          <a:blip r:embed="rId20">
            <a:extLst/>
          </a:blip>
          <a:stretch>
            <a:fillRect/>
          </a:stretch>
        </p:blipFill>
        <p:spPr>
          <a:xfrm>
            <a:off x="5052982" y="5671004"/>
            <a:ext cx="1923379" cy="326975"/>
          </a:xfrm>
          <a:prstGeom prst="rect">
            <a:avLst/>
          </a:prstGeom>
          <a:ln w="12700">
            <a:miter lim="400000"/>
          </a:ln>
        </p:spPr>
      </p:pic>
      <p:pic>
        <p:nvPicPr>
          <p:cNvPr id="557" name="Image" descr="Image"/>
          <p:cNvPicPr>
            <a:picLocks noChangeAspect="1"/>
          </p:cNvPicPr>
          <p:nvPr/>
        </p:nvPicPr>
        <p:blipFill>
          <a:blip r:embed="rId21">
            <a:extLst/>
          </a:blip>
          <a:stretch>
            <a:fillRect/>
          </a:stretch>
        </p:blipFill>
        <p:spPr>
          <a:xfrm>
            <a:off x="7246406" y="2305127"/>
            <a:ext cx="1826043" cy="822543"/>
          </a:xfrm>
          <a:prstGeom prst="rect">
            <a:avLst/>
          </a:prstGeom>
          <a:ln w="12700">
            <a:miter lim="400000"/>
          </a:ln>
        </p:spPr>
      </p:pic>
      <p:pic>
        <p:nvPicPr>
          <p:cNvPr id="558" name="soops_logo.gif" descr="soops_logo.gif"/>
          <p:cNvPicPr>
            <a:picLocks noChangeAspect="1"/>
          </p:cNvPicPr>
          <p:nvPr/>
        </p:nvPicPr>
        <p:blipFill>
          <a:blip r:embed="rId22">
            <a:extLst/>
          </a:blip>
          <a:stretch>
            <a:fillRect/>
          </a:stretch>
        </p:blipFill>
        <p:spPr>
          <a:xfrm>
            <a:off x="5877912" y="4309140"/>
            <a:ext cx="1361874" cy="533401"/>
          </a:xfrm>
          <a:prstGeom prst="rect">
            <a:avLst/>
          </a:prstGeom>
          <a:ln w="12700">
            <a:miter lim="400000"/>
          </a:ln>
        </p:spPr>
      </p:pic>
      <p:pic>
        <p:nvPicPr>
          <p:cNvPr id="559" name="Image" descr="Image"/>
          <p:cNvPicPr>
            <a:picLocks noChangeAspect="1"/>
          </p:cNvPicPr>
          <p:nvPr/>
        </p:nvPicPr>
        <p:blipFill>
          <a:blip r:embed="rId23">
            <a:extLst/>
          </a:blip>
          <a:stretch>
            <a:fillRect/>
          </a:stretch>
        </p:blipFill>
        <p:spPr>
          <a:xfrm>
            <a:off x="2922604" y="2332329"/>
            <a:ext cx="3320235" cy="705125"/>
          </a:xfrm>
          <a:prstGeom prst="rect">
            <a:avLst/>
          </a:prstGeom>
          <a:ln w="12700">
            <a:miter lim="400000"/>
          </a:ln>
        </p:spPr>
      </p:pic>
      <p:pic>
        <p:nvPicPr>
          <p:cNvPr id="560" name="Image" descr="Image"/>
          <p:cNvPicPr>
            <a:picLocks noChangeAspect="1"/>
          </p:cNvPicPr>
          <p:nvPr/>
        </p:nvPicPr>
        <p:blipFill>
          <a:blip r:embed="rId24">
            <a:extLst/>
          </a:blip>
          <a:stretch>
            <a:fillRect/>
          </a:stretch>
        </p:blipFill>
        <p:spPr>
          <a:xfrm>
            <a:off x="5207371" y="3116852"/>
            <a:ext cx="3776799" cy="579228"/>
          </a:xfrm>
          <a:prstGeom prst="rect">
            <a:avLst/>
          </a:prstGeom>
          <a:ln w="12700">
            <a:miter lim="400000"/>
          </a:ln>
        </p:spPr>
      </p:pic>
      <p:pic>
        <p:nvPicPr>
          <p:cNvPr id="561" name="Image" descr="Image"/>
          <p:cNvPicPr>
            <a:picLocks noChangeAspect="1"/>
          </p:cNvPicPr>
          <p:nvPr/>
        </p:nvPicPr>
        <p:blipFill>
          <a:blip r:embed="rId25">
            <a:extLst/>
          </a:blip>
          <a:stretch>
            <a:fillRect/>
          </a:stretch>
        </p:blipFill>
        <p:spPr>
          <a:xfrm>
            <a:off x="3422036" y="1489635"/>
            <a:ext cx="1638301" cy="552451"/>
          </a:xfrm>
          <a:prstGeom prst="rect">
            <a:avLst/>
          </a:prstGeom>
          <a:ln w="12700">
            <a:miter lim="400000"/>
          </a:ln>
        </p:spPr>
      </p:pic>
      <p:pic>
        <p:nvPicPr>
          <p:cNvPr id="562" name="Image" descr="Image"/>
          <p:cNvPicPr>
            <a:picLocks noChangeAspect="1"/>
          </p:cNvPicPr>
          <p:nvPr/>
        </p:nvPicPr>
        <p:blipFill>
          <a:blip r:embed="rId26">
            <a:extLst/>
          </a:blip>
          <a:stretch>
            <a:fillRect/>
          </a:stretch>
        </p:blipFill>
        <p:spPr>
          <a:xfrm>
            <a:off x="1863518" y="4594676"/>
            <a:ext cx="1590676" cy="762001"/>
          </a:xfrm>
          <a:prstGeom prst="rect">
            <a:avLst/>
          </a:prstGeom>
          <a:ln w="12700">
            <a:miter lim="400000"/>
          </a:ln>
        </p:spPr>
      </p:pic>
      <p:pic>
        <p:nvPicPr>
          <p:cNvPr id="563" name="Image" descr="Image"/>
          <p:cNvPicPr>
            <a:picLocks noChangeAspect="1"/>
          </p:cNvPicPr>
          <p:nvPr/>
        </p:nvPicPr>
        <p:blipFill>
          <a:blip r:embed="rId27">
            <a:extLst/>
          </a:blip>
          <a:stretch>
            <a:fillRect/>
          </a:stretch>
        </p:blipFill>
        <p:spPr>
          <a:xfrm>
            <a:off x="1180255" y="3812949"/>
            <a:ext cx="886406" cy="886405"/>
          </a:xfrm>
          <a:prstGeom prst="rect">
            <a:avLst/>
          </a:prstGeom>
          <a:ln w="12700">
            <a:miter lim="400000"/>
          </a:ln>
        </p:spPr>
      </p:pic>
      <p:pic>
        <p:nvPicPr>
          <p:cNvPr id="564" name="Image" descr="Image"/>
          <p:cNvPicPr>
            <a:picLocks noChangeAspect="1"/>
          </p:cNvPicPr>
          <p:nvPr/>
        </p:nvPicPr>
        <p:blipFill>
          <a:blip r:embed="rId28">
            <a:extLst/>
          </a:blip>
          <a:stretch>
            <a:fillRect/>
          </a:stretch>
        </p:blipFill>
        <p:spPr>
          <a:xfrm>
            <a:off x="7287522" y="5347723"/>
            <a:ext cx="1743811" cy="556276"/>
          </a:xfrm>
          <a:prstGeom prst="rect">
            <a:avLst/>
          </a:prstGeom>
          <a:ln w="12700">
            <a:miter lim="400000"/>
          </a:ln>
        </p:spPr>
      </p:pic>
      <p:pic>
        <p:nvPicPr>
          <p:cNvPr id="565" name="Image" descr="Image"/>
          <p:cNvPicPr>
            <a:picLocks noChangeAspect="1"/>
          </p:cNvPicPr>
          <p:nvPr/>
        </p:nvPicPr>
        <p:blipFill>
          <a:blip r:embed="rId29">
            <a:extLst/>
          </a:blip>
          <a:stretch>
            <a:fillRect/>
          </a:stretch>
        </p:blipFill>
        <p:spPr>
          <a:xfrm>
            <a:off x="3319598" y="6199289"/>
            <a:ext cx="1843177" cy="1254763"/>
          </a:xfrm>
          <a:prstGeom prst="rect">
            <a:avLst/>
          </a:prstGeom>
          <a:ln w="12700">
            <a:miter lim="400000"/>
          </a:ln>
        </p:spPr>
      </p:pic>
      <p:pic>
        <p:nvPicPr>
          <p:cNvPr id="566" name="Image" descr="Image"/>
          <p:cNvPicPr>
            <a:picLocks noChangeAspect="1"/>
          </p:cNvPicPr>
          <p:nvPr/>
        </p:nvPicPr>
        <p:blipFill>
          <a:blip r:embed="rId30">
            <a:extLst/>
          </a:blip>
          <a:stretch>
            <a:fillRect/>
          </a:stretch>
        </p:blipFill>
        <p:spPr>
          <a:xfrm>
            <a:off x="6466561" y="6559970"/>
            <a:ext cx="1905001" cy="533401"/>
          </a:xfrm>
          <a:prstGeom prst="rect">
            <a:avLst/>
          </a:prstGeom>
          <a:ln w="12700">
            <a:miter lim="400000"/>
          </a:ln>
        </p:spPr>
      </p:pic>
      <p:pic>
        <p:nvPicPr>
          <p:cNvPr id="567" name="Image" descr="Image"/>
          <p:cNvPicPr>
            <a:picLocks noChangeAspect="1"/>
          </p:cNvPicPr>
          <p:nvPr/>
        </p:nvPicPr>
        <p:blipFill>
          <a:blip r:embed="rId31">
            <a:extLst/>
          </a:blip>
          <a:stretch>
            <a:fillRect/>
          </a:stretch>
        </p:blipFill>
        <p:spPr>
          <a:xfrm>
            <a:off x="2635765" y="7306940"/>
            <a:ext cx="2144882" cy="48903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2" name="PharoStampHighQualityTreated.png" descr="PharoStampHighQualityTreated.png"/>
          <p:cNvPicPr>
            <a:picLocks noChangeAspect="1"/>
          </p:cNvPicPr>
          <p:nvPr/>
        </p:nvPicPr>
        <p:blipFill>
          <a:blip r:embed="rId2">
            <a:alphaModFix amt="64729"/>
            <a:extLst/>
          </a:blip>
          <a:stretch>
            <a:fillRect/>
          </a:stretch>
        </p:blipFill>
        <p:spPr>
          <a:xfrm>
            <a:off x="-2291346" y="-71240"/>
            <a:ext cx="19300284" cy="9896127"/>
          </a:xfrm>
          <a:prstGeom prst="rect">
            <a:avLst/>
          </a:prstGeom>
          <a:ln w="12700">
            <a:miter lim="400000"/>
          </a:ln>
        </p:spPr>
      </p:pic>
      <p:sp>
        <p:nvSpPr>
          <p:cNvPr id="623" name="Full Model!"/>
          <p:cNvSpPr txBox="1"/>
          <p:nvPr>
            <p:ph type="title"/>
          </p:nvPr>
        </p:nvSpPr>
        <p:spPr>
          <a:xfrm>
            <a:off x="787981" y="1497251"/>
            <a:ext cx="8671244" cy="1142443"/>
          </a:xfrm>
          <a:prstGeom prst="rect">
            <a:avLst/>
          </a:prstGeom>
        </p:spPr>
        <p:txBody>
          <a:bodyPr/>
          <a:lstStyle/>
          <a:p>
            <a:pPr/>
            <a:r>
              <a:t>Full Model!</a:t>
            </a:r>
          </a:p>
        </p:txBody>
      </p:sp>
      <p:sp>
        <p:nvSpPr>
          <p:cNvPr id="624" name="Dynamically typed…"/>
          <p:cNvSpPr txBox="1"/>
          <p:nvPr>
            <p:ph type="body" idx="1"/>
          </p:nvPr>
        </p:nvSpPr>
        <p:spPr>
          <a:xfrm>
            <a:off x="1869072" y="3056255"/>
            <a:ext cx="9648480" cy="6381138"/>
          </a:xfrm>
          <a:prstGeom prst="rect">
            <a:avLst/>
          </a:prstGeom>
        </p:spPr>
        <p:txBody>
          <a:bodyPr/>
          <a:lstStyle/>
          <a:p>
            <a:pPr marL="502417" indent="-502417">
              <a:buSzPct val="50000"/>
              <a:buBlip>
                <a:blip r:embed="rId3"/>
              </a:buBlip>
              <a:defRPr sz="4800">
                <a:latin typeface="Helvetica"/>
                <a:ea typeface="Helvetica"/>
                <a:cs typeface="Helvetica"/>
                <a:sym typeface="Helvetica"/>
              </a:defRPr>
            </a:pPr>
            <a:r>
              <a:t>Dynamically typed</a:t>
            </a:r>
          </a:p>
          <a:p>
            <a:pPr marL="502417" indent="-502417">
              <a:buSzPct val="50000"/>
              <a:buBlip>
                <a:blip r:embed="rId3"/>
              </a:buBlip>
              <a:defRPr sz="4800">
                <a:latin typeface="Helvetica"/>
                <a:ea typeface="Helvetica"/>
                <a:cs typeface="Helvetica"/>
                <a:sym typeface="Helvetica"/>
              </a:defRPr>
            </a:pPr>
            <a:r>
              <a:t>Everything is an object instance of a class</a:t>
            </a:r>
          </a:p>
          <a:p>
            <a:pPr marL="502417" indent="-502417">
              <a:buSzPct val="50000"/>
              <a:buBlip>
                <a:blip r:embed="rId3"/>
              </a:buBlip>
              <a:defRPr sz="4800">
                <a:latin typeface="Helvetica"/>
                <a:ea typeface="Helvetica"/>
                <a:cs typeface="Helvetica"/>
                <a:sym typeface="Helvetica"/>
              </a:defRPr>
            </a:pPr>
            <a:r>
              <a:t>All methods are public virtual</a:t>
            </a:r>
          </a:p>
          <a:p>
            <a:pPr marL="502417" indent="-502417">
              <a:buSzPct val="50000"/>
              <a:buBlip>
                <a:blip r:embed="rId3"/>
              </a:buBlip>
              <a:defRPr sz="4800">
                <a:latin typeface="Helvetica"/>
                <a:ea typeface="Helvetica"/>
                <a:cs typeface="Helvetica"/>
                <a:sym typeface="Helvetica"/>
              </a:defRPr>
            </a:pPr>
            <a:r>
              <a:t>All attributes are protected</a:t>
            </a:r>
          </a:p>
          <a:p>
            <a:pPr marL="502417" indent="-502417">
              <a:buSzPct val="50000"/>
              <a:buBlip>
                <a:blip r:embed="rId3"/>
              </a:buBlip>
              <a:defRPr sz="4800">
                <a:latin typeface="Helvetica"/>
                <a:ea typeface="Helvetica"/>
                <a:cs typeface="Helvetica"/>
                <a:sym typeface="Helvetica"/>
              </a:defRPr>
            </a:pPr>
            <a:r>
              <a:t>Single inheritance</a:t>
            </a:r>
          </a:p>
          <a:p>
            <a:pPr marL="502417" indent="-502417">
              <a:buSzPct val="50000"/>
              <a:buBlip>
                <a:blip r:embed="rId3"/>
              </a:buBlip>
              <a:defRPr sz="4800">
                <a:latin typeface="Helvetica"/>
                <a:ea typeface="Helvetica"/>
                <a:cs typeface="Helvetica"/>
                <a:sym typeface="Helvetica"/>
              </a:defRPr>
            </a:pPr>
            <a:r>
              <a:t>Stateful Traits</a:t>
            </a:r>
          </a:p>
          <a:p>
            <a:pPr marL="502417" indent="-502417">
              <a:buSzPct val="50000"/>
              <a:buBlip>
                <a:blip r:embed="rId3"/>
              </a:buBlip>
              <a:defRPr sz="4800">
                <a:latin typeface="Helvetica"/>
                <a:ea typeface="Helvetica"/>
                <a:cs typeface="Helvetica"/>
                <a:sym typeface="Helvetica"/>
              </a:defRPr>
            </a:pPr>
            <a:r>
              <a:t>Closures everywhere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6" name="PharoStampHighQualityTreated.png" descr="PharoStampHighQualityTreated.png"/>
          <p:cNvPicPr>
            <a:picLocks noChangeAspect="1"/>
          </p:cNvPicPr>
          <p:nvPr/>
        </p:nvPicPr>
        <p:blipFill>
          <a:blip r:embed="rId2">
            <a:alphaModFix amt="64729"/>
            <a:extLst/>
          </a:blip>
          <a:stretch>
            <a:fillRect/>
          </a:stretch>
        </p:blipFill>
        <p:spPr>
          <a:xfrm>
            <a:off x="-2291346" y="-71240"/>
            <a:ext cx="19300284" cy="9896127"/>
          </a:xfrm>
          <a:prstGeom prst="rect">
            <a:avLst/>
          </a:prstGeom>
          <a:ln w="12700">
            <a:miter lim="400000"/>
          </a:ln>
        </p:spPr>
      </p:pic>
      <p:sp>
        <p:nvSpPr>
          <p:cNvPr id="627" name="For the advanced users"/>
          <p:cNvSpPr txBox="1"/>
          <p:nvPr>
            <p:ph type="title"/>
          </p:nvPr>
        </p:nvSpPr>
        <p:spPr>
          <a:xfrm>
            <a:off x="1482247" y="1366344"/>
            <a:ext cx="8671245" cy="1127561"/>
          </a:xfrm>
          <a:prstGeom prst="rect">
            <a:avLst/>
          </a:prstGeom>
        </p:spPr>
        <p:txBody>
          <a:bodyPr/>
          <a:lstStyle/>
          <a:p>
            <a:pPr/>
            <a:r>
              <a:t>For the advanced users</a:t>
            </a:r>
          </a:p>
        </p:txBody>
      </p:sp>
      <p:sp>
        <p:nvSpPr>
          <p:cNvPr id="628" name="Classes are objects…"/>
          <p:cNvSpPr txBox="1"/>
          <p:nvPr>
            <p:ph type="body" idx="1"/>
          </p:nvPr>
        </p:nvSpPr>
        <p:spPr>
          <a:xfrm>
            <a:off x="1387251" y="2717588"/>
            <a:ext cx="10937133" cy="6663510"/>
          </a:xfrm>
          <a:prstGeom prst="rect">
            <a:avLst/>
          </a:prstGeom>
        </p:spPr>
        <p:txBody>
          <a:bodyPr/>
          <a:lstStyle/>
          <a:p>
            <a:pPr marL="502417" indent="-502417">
              <a:buSzPct val="50000"/>
              <a:buBlip>
                <a:blip r:embed="rId3"/>
              </a:buBlip>
              <a:defRPr sz="4800">
                <a:latin typeface="Helvetica"/>
                <a:ea typeface="Helvetica"/>
                <a:cs typeface="Helvetica"/>
                <a:sym typeface="Helvetica"/>
              </a:defRPr>
            </a:pPr>
            <a:r>
              <a:t>Classes are objects</a:t>
            </a:r>
          </a:p>
          <a:p>
            <a:pPr marL="502417" indent="-502417">
              <a:buSzPct val="50000"/>
              <a:buBlip>
                <a:blip r:embed="rId3"/>
              </a:buBlip>
              <a:defRPr sz="4800">
                <a:latin typeface="Helvetica"/>
                <a:ea typeface="Helvetica"/>
                <a:cs typeface="Helvetica"/>
                <a:sym typeface="Helvetica"/>
              </a:defRPr>
            </a:pPr>
            <a:r>
              <a:t>Instance variables are first class</a:t>
            </a:r>
          </a:p>
          <a:p>
            <a:pPr marL="502417" indent="-502417">
              <a:buSzPct val="50000"/>
              <a:buBlip>
                <a:blip r:embed="rId3"/>
              </a:buBlip>
              <a:defRPr sz="4800">
                <a:latin typeface="Helvetica"/>
                <a:ea typeface="Helvetica"/>
                <a:cs typeface="Helvetica"/>
                <a:sym typeface="Helvetica"/>
              </a:defRPr>
            </a:pPr>
            <a:r>
              <a:t>MOP for read/write</a:t>
            </a:r>
          </a:p>
          <a:p>
            <a:pPr marL="502417" indent="-502417">
              <a:buSzPct val="50000"/>
              <a:buBlip>
                <a:blip r:embed="rId3"/>
              </a:buBlip>
              <a:defRPr sz="4800">
                <a:latin typeface="Helvetica"/>
                <a:ea typeface="Helvetica"/>
                <a:cs typeface="Helvetica"/>
                <a:sym typeface="Helvetica"/>
              </a:defRPr>
            </a:pPr>
            <a:r>
              <a:t>stack can be reified on demand</a:t>
            </a:r>
          </a:p>
          <a:p>
            <a:pPr marL="502417" indent="-502417">
              <a:buSzPct val="50000"/>
              <a:buBlip>
                <a:blip r:embed="rId3"/>
              </a:buBlip>
              <a:defRPr sz="4800">
                <a:latin typeface="Helvetica"/>
                <a:ea typeface="Helvetica"/>
                <a:cs typeface="Helvetica"/>
                <a:sym typeface="Helvetica"/>
              </a:defRPr>
            </a:pPr>
            <a:r>
              <a:t>AST can be fully annotated and transformed on the fly during execution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Focus on intrinsic complexity…"/>
          <p:cNvSpPr txBox="1"/>
          <p:nvPr>
            <p:ph type="title"/>
          </p:nvPr>
        </p:nvSpPr>
        <p:spPr>
          <a:xfrm>
            <a:off x="1051598" y="2478676"/>
            <a:ext cx="10901604" cy="4796248"/>
          </a:xfrm>
          <a:prstGeom prst="rect">
            <a:avLst/>
          </a:prstGeom>
        </p:spPr>
        <p:txBody>
          <a:bodyPr/>
          <a:lstStyle/>
          <a:p>
            <a:pPr defTabSz="543305">
              <a:defRPr sz="6231">
                <a:effectLst>
                  <a:outerShdw sx="100000" sy="100000" kx="0" ky="0" algn="b" rotWithShape="0" blurRad="47244" dist="23622" dir="5400000">
                    <a:srgbClr val="000000"/>
                  </a:outerShdw>
                </a:effectLst>
              </a:defRPr>
            </a:pPr>
            <a:r>
              <a:t>Focus on </a:t>
            </a:r>
            <a:r>
              <a:rPr b="0"/>
              <a:t>intrinsic</a:t>
            </a:r>
            <a:r>
              <a:t> complexity</a:t>
            </a:r>
          </a:p>
          <a:p>
            <a:pPr defTabSz="543305">
              <a:defRPr sz="6231">
                <a:effectLst>
                  <a:outerShdw sx="100000" sy="100000" kx="0" ky="0" algn="b" rotWithShape="0" blurRad="47244" dist="23622" dir="5400000">
                    <a:srgbClr val="000000"/>
                  </a:outerShdw>
                </a:effectLst>
              </a:defRPr>
            </a:pPr>
          </a:p>
          <a:p>
            <a:pPr defTabSz="543305">
              <a:defRPr sz="6231">
                <a:effectLst>
                  <a:outerShdw sx="100000" sy="100000" kx="0" ky="0" algn="b" rotWithShape="0" blurRad="47244" dist="23622" dir="5400000">
                    <a:srgbClr val="000000"/>
                  </a:outerShdw>
                </a:effectLst>
              </a:defRPr>
            </a:pPr>
            <a:r>
              <a:t>Eliminate </a:t>
            </a:r>
            <a:r>
              <a:rPr b="0"/>
              <a:t>accidental</a:t>
            </a:r>
            <a:r>
              <a:t> complexity</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2" name="shutterstock_213064687-small.jpg" descr="shutterstock_213064687-small.jpg"/>
          <p:cNvPicPr>
            <a:picLocks noChangeAspect="1"/>
          </p:cNvPicPr>
          <p:nvPr/>
        </p:nvPicPr>
        <p:blipFill>
          <a:blip r:embed="rId2">
            <a:alphaModFix amt="63095"/>
            <a:extLst/>
          </a:blip>
          <a:srcRect l="2295" t="0" r="0" b="0"/>
          <a:stretch>
            <a:fillRect/>
          </a:stretch>
        </p:blipFill>
        <p:spPr>
          <a:xfrm>
            <a:off x="-1" y="-114618"/>
            <a:ext cx="13004868" cy="9982843"/>
          </a:xfrm>
          <a:prstGeom prst="rect">
            <a:avLst/>
          </a:prstGeom>
          <a:ln w="12700">
            <a:miter lim="400000"/>
          </a:ln>
        </p:spPr>
      </p:pic>
      <p:sp>
        <p:nvSpPr>
          <p:cNvPr id="633" name="Fully Written in Itself"/>
          <p:cNvSpPr txBox="1"/>
          <p:nvPr>
            <p:ph type="title"/>
          </p:nvPr>
        </p:nvSpPr>
        <p:spPr>
          <a:xfrm>
            <a:off x="3812537" y="1696015"/>
            <a:ext cx="8610602" cy="1609726"/>
          </a:xfrm>
          <a:prstGeom prst="rect">
            <a:avLst/>
          </a:prstGeom>
        </p:spPr>
        <p:txBody>
          <a:bodyPr/>
          <a:lstStyle>
            <a:lvl1pPr defTabSz="443991">
              <a:defRPr sz="6840">
                <a:effectLst>
                  <a:outerShdw sx="100000" sy="100000" kx="0" ky="0" algn="b" rotWithShape="0" blurRad="38608" dist="19304" dir="5400000">
                    <a:srgbClr val="000000"/>
                  </a:outerShdw>
                </a:effectLst>
              </a:defRPr>
            </a:lvl1pPr>
          </a:lstStyle>
          <a:p>
            <a:pPr/>
            <a:r>
              <a:t>Fully Written in Itself</a:t>
            </a:r>
          </a:p>
        </p:txBody>
      </p:sp>
      <p:sp>
        <p:nvSpPr>
          <p:cNvPr id="634" name="Everything is written in Pharo…"/>
          <p:cNvSpPr txBox="1"/>
          <p:nvPr/>
        </p:nvSpPr>
        <p:spPr>
          <a:xfrm>
            <a:off x="579861" y="4816463"/>
            <a:ext cx="12147348" cy="321345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defTabSz="584200">
              <a:defRPr b="1" sz="6800">
                <a:latin typeface="Helvetica Neue"/>
                <a:ea typeface="Helvetica Neue"/>
                <a:cs typeface="Helvetica Neue"/>
                <a:sym typeface="Helvetica Neue"/>
              </a:defRPr>
            </a:pPr>
            <a:r>
              <a:t>Everything is written in Pharo</a:t>
            </a:r>
          </a:p>
          <a:p>
            <a:pPr algn="ctr" defTabSz="584200">
              <a:defRPr b="1" sz="6800">
                <a:latin typeface="Helvetica Neue"/>
                <a:ea typeface="Helvetica Neue"/>
                <a:cs typeface="Helvetica Neue"/>
                <a:sym typeface="Helvetica Neue"/>
              </a:defRPr>
            </a:pPr>
            <a:r>
              <a:t>One simple syntax to rule </a:t>
            </a:r>
          </a:p>
          <a:p>
            <a:pPr algn="ctr" defTabSz="584200">
              <a:defRPr b="1" sz="6800">
                <a:latin typeface="Helvetica Neue"/>
                <a:ea typeface="Helvetica Neue"/>
                <a:cs typeface="Helvetica Neue"/>
                <a:sym typeface="Helvetica Neue"/>
              </a:defRPr>
            </a:pPr>
            <a:r>
              <a:t>them all</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Learn…"/>
          <p:cNvSpPr txBox="1"/>
          <p:nvPr>
            <p:ph type="title"/>
          </p:nvPr>
        </p:nvSpPr>
        <p:spPr>
          <a:xfrm>
            <a:off x="1272513" y="1723871"/>
            <a:ext cx="10459775" cy="6305858"/>
          </a:xfrm>
          <a:prstGeom prst="rect">
            <a:avLst/>
          </a:prstGeom>
        </p:spPr>
        <p:txBody>
          <a:bodyPr/>
          <a:lstStyle/>
          <a:p>
            <a:pPr defTabSz="560831">
              <a:defRPr sz="10080">
                <a:effectLst>
                  <a:outerShdw sx="100000" sy="100000" kx="0" ky="0" algn="b" rotWithShape="0" blurRad="48768" dist="24384" dir="5400000">
                    <a:srgbClr val="000000"/>
                  </a:outerShdw>
                </a:effectLst>
              </a:defRPr>
            </a:pPr>
            <a:r>
              <a:t>Learn </a:t>
            </a:r>
          </a:p>
          <a:p>
            <a:pPr defTabSz="560831">
              <a:defRPr sz="10080">
                <a:effectLst>
                  <a:outerShdw sx="100000" sy="100000" kx="0" ky="0" algn="b" rotWithShape="0" blurRad="48768" dist="24384" dir="5400000">
                    <a:srgbClr val="000000"/>
                  </a:outerShdw>
                </a:effectLst>
              </a:defRPr>
            </a:pPr>
            <a:r>
              <a:t>Adapt</a:t>
            </a:r>
          </a:p>
          <a:p>
            <a:pPr defTabSz="560831">
              <a:defRPr sz="10080">
                <a:effectLst>
                  <a:outerShdw sx="100000" sy="100000" kx="0" ky="0" algn="b" rotWithShape="0" blurRad="48768" dist="24384" dir="5400000">
                    <a:srgbClr val="000000"/>
                  </a:outerShdw>
                </a:effectLst>
              </a:defRPr>
            </a:pPr>
            <a:r>
              <a:t>Modify</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Pharo is highly immersive"/>
          <p:cNvSpPr txBox="1"/>
          <p:nvPr>
            <p:ph type="title"/>
          </p:nvPr>
        </p:nvSpPr>
        <p:spPr>
          <a:prstGeom prst="rect">
            <a:avLst/>
          </a:prstGeom>
        </p:spPr>
        <p:txBody>
          <a:bodyPr/>
          <a:lstStyle>
            <a:lvl1pPr defTabSz="455675">
              <a:defRPr sz="6396">
                <a:effectLst>
                  <a:outerShdw sx="100000" sy="100000" kx="0" ky="0" algn="b" rotWithShape="0" blurRad="39624" dist="19812" dir="5400000">
                    <a:srgbClr val="000000"/>
                  </a:outerShdw>
                </a:effectLst>
              </a:defRPr>
            </a:lvl1pPr>
          </a:lstStyle>
          <a:p>
            <a:pPr/>
            <a:r>
              <a:t>Pharo is highly immersive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Most languages do not expose much of their internals"/>
          <p:cNvSpPr txBox="1"/>
          <p:nvPr>
            <p:ph type="title"/>
          </p:nvPr>
        </p:nvSpPr>
        <p:spPr>
          <a:xfrm>
            <a:off x="2197099" y="3676277"/>
            <a:ext cx="8610602" cy="2401046"/>
          </a:xfrm>
          <a:prstGeom prst="rect">
            <a:avLst/>
          </a:prstGeom>
        </p:spPr>
        <p:txBody>
          <a:bodyPr/>
          <a:lstStyle>
            <a:lvl1pPr defTabSz="461518">
              <a:defRPr sz="5056">
                <a:effectLst>
                  <a:outerShdw sx="100000" sy="100000" kx="0" ky="0" algn="b" rotWithShape="0" blurRad="40132" dist="20066" dir="5400000">
                    <a:srgbClr val="000000"/>
                  </a:outerShdw>
                </a:effectLst>
              </a:defRPr>
            </a:lvl1pPr>
          </a:lstStyle>
          <a:p>
            <a:pPr/>
            <a:r>
              <a:t>Most languages do not expose much of their internals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3" name="Requins-small.jpg" descr="Requins-small.jpg"/>
          <p:cNvPicPr>
            <a:picLocks noChangeAspect="1"/>
          </p:cNvPicPr>
          <p:nvPr/>
        </p:nvPicPr>
        <p:blipFill>
          <a:blip r:embed="rId2">
            <a:extLst/>
          </a:blip>
          <a:stretch>
            <a:fillRect/>
          </a:stretch>
        </p:blipFill>
        <p:spPr>
          <a:xfrm>
            <a:off x="-2337666" y="-7403"/>
            <a:ext cx="16811513" cy="9768407"/>
          </a:xfrm>
          <a:prstGeom prst="rect">
            <a:avLst/>
          </a:prstGeom>
          <a:ln w="12700">
            <a:miter lim="400000"/>
          </a:ln>
        </p:spPr>
      </p:pic>
      <p:sp>
        <p:nvSpPr>
          <p:cNvPr id="644" name="Looking inside"/>
          <p:cNvSpPr txBox="1"/>
          <p:nvPr>
            <p:ph type="title"/>
          </p:nvPr>
        </p:nvSpPr>
        <p:spPr>
          <a:xfrm>
            <a:off x="1806547" y="1648486"/>
            <a:ext cx="8671245" cy="1091330"/>
          </a:xfrm>
          <a:prstGeom prst="rect">
            <a:avLst/>
          </a:prstGeom>
        </p:spPr>
        <p:txBody>
          <a:bodyPr/>
          <a:lstStyle>
            <a:lvl1pPr>
              <a:defRPr sz="7600">
                <a:solidFill>
                  <a:srgbClr val="FFFFFF"/>
                </a:solidFill>
              </a:defRPr>
            </a:lvl1pPr>
          </a:lstStyle>
          <a:p>
            <a:pPr/>
            <a:r>
              <a:t>Looking inside</a:t>
            </a:r>
          </a:p>
        </p:txBody>
      </p:sp>
      <p:sp>
        <p:nvSpPr>
          <p:cNvPr id="645" name="Introspection is a first step…"/>
          <p:cNvSpPr txBox="1"/>
          <p:nvPr>
            <p:ph type="body" idx="1"/>
          </p:nvPr>
        </p:nvSpPr>
        <p:spPr>
          <a:xfrm>
            <a:off x="1095586" y="3090121"/>
            <a:ext cx="11262772" cy="5794883"/>
          </a:xfrm>
          <a:prstGeom prst="rect">
            <a:avLst/>
          </a:prstGeom>
        </p:spPr>
        <p:txBody>
          <a:bodyPr/>
          <a:lstStyle/>
          <a:p>
            <a:pPr marL="544442" indent="-544442">
              <a:buSzPct val="50000"/>
              <a:buBlip>
                <a:blip r:embed="rId3"/>
              </a:buBlip>
              <a:defRPr sz="6200">
                <a:solidFill>
                  <a:srgbClr val="FFFFFF"/>
                </a:solidFill>
                <a:latin typeface="Helvetica"/>
                <a:ea typeface="Helvetica"/>
                <a:cs typeface="Helvetica"/>
                <a:sym typeface="Helvetica"/>
              </a:defRPr>
            </a:pPr>
          </a:p>
          <a:p>
            <a:pPr marL="544442" indent="-544442">
              <a:buSzPct val="50000"/>
              <a:buBlip>
                <a:blip r:embed="rId3"/>
              </a:buBlip>
              <a:defRPr sz="6200">
                <a:solidFill>
                  <a:srgbClr val="FFFFFF"/>
                </a:solidFill>
                <a:latin typeface="Helvetica"/>
                <a:ea typeface="Helvetica"/>
                <a:cs typeface="Helvetica"/>
                <a:sym typeface="Helvetica"/>
              </a:defRPr>
            </a:pPr>
            <a:r>
              <a:t>Introspection is a first step</a:t>
            </a:r>
          </a:p>
          <a:p>
            <a:pPr marL="544442" indent="-544442">
              <a:buSzPct val="50000"/>
              <a:buBlip>
                <a:blip r:embed="rId3"/>
              </a:buBlip>
              <a:defRPr sz="6200">
                <a:solidFill>
                  <a:srgbClr val="FFFFFF"/>
                </a:solidFill>
                <a:latin typeface="Helvetica"/>
                <a:ea typeface="Helvetica"/>
                <a:cs typeface="Helvetica"/>
                <a:sym typeface="Helvetica"/>
              </a:defRPr>
            </a:pPr>
            <a:r>
              <a:t>Pharo is fully inspectable and reflective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7" name="16153615830_d9a0961b72_k.jpg" descr="16153615830_d9a0961b72_k.jpg"/>
          <p:cNvPicPr>
            <a:picLocks noChangeAspect="1"/>
          </p:cNvPicPr>
          <p:nvPr/>
        </p:nvPicPr>
        <p:blipFill>
          <a:blip r:embed="rId2">
            <a:extLst/>
          </a:blip>
          <a:stretch>
            <a:fillRect/>
          </a:stretch>
        </p:blipFill>
        <p:spPr>
          <a:xfrm>
            <a:off x="-134923" y="-101193"/>
            <a:ext cx="13274646" cy="9955986"/>
          </a:xfrm>
          <a:prstGeom prst="rect">
            <a:avLst/>
          </a:prstGeom>
          <a:ln w="12700">
            <a:miter lim="400000"/>
          </a:ln>
        </p:spPr>
      </p:pic>
      <p:sp>
        <p:nvSpPr>
          <p:cNvPr id="648" name="Immersed and interacting"/>
          <p:cNvSpPr txBox="1"/>
          <p:nvPr>
            <p:ph type="title"/>
          </p:nvPr>
        </p:nvSpPr>
        <p:spPr>
          <a:xfrm>
            <a:off x="1180252" y="1636217"/>
            <a:ext cx="12296737" cy="2423515"/>
          </a:xfrm>
          <a:prstGeom prst="rect">
            <a:avLst/>
          </a:prstGeom>
        </p:spPr>
        <p:txBody>
          <a:bodyPr/>
          <a:lstStyle>
            <a:lvl1pPr>
              <a:defRPr sz="7600">
                <a:solidFill>
                  <a:srgbClr val="FFFFFF"/>
                </a:solidFill>
              </a:defRPr>
            </a:lvl1pPr>
          </a:lstStyle>
          <a:p>
            <a:pPr/>
            <a:r>
              <a:t>Immersed and interacting</a:t>
            </a:r>
          </a:p>
        </p:txBody>
      </p:sp>
      <p:sp>
        <p:nvSpPr>
          <p:cNvPr id="649" name="You interact with objects…"/>
          <p:cNvSpPr txBox="1"/>
          <p:nvPr>
            <p:ph type="body" sz="half" idx="1"/>
          </p:nvPr>
        </p:nvSpPr>
        <p:spPr>
          <a:xfrm>
            <a:off x="2094652" y="5076716"/>
            <a:ext cx="10864378" cy="4260763"/>
          </a:xfrm>
          <a:prstGeom prst="rect">
            <a:avLst/>
          </a:prstGeom>
        </p:spPr>
        <p:txBody>
          <a:bodyPr/>
          <a:lstStyle/>
          <a:p>
            <a:pPr marL="537307" indent="-537307">
              <a:buSzPct val="50000"/>
              <a:buBlip>
                <a:blip r:embed="rId3"/>
              </a:buBlip>
              <a:defRPr sz="4400">
                <a:solidFill>
                  <a:srgbClr val="FFFFFF"/>
                </a:solidFill>
              </a:defRPr>
            </a:pPr>
          </a:p>
          <a:p>
            <a:pPr marL="550629" indent="-550629">
              <a:buSzPct val="50000"/>
              <a:buBlip>
                <a:blip r:embed="rId4"/>
              </a:buBlip>
              <a:defRPr sz="6200">
                <a:solidFill>
                  <a:srgbClr val="FFFFFF"/>
                </a:solidFill>
                <a:latin typeface="Helvetica"/>
                <a:ea typeface="Helvetica"/>
                <a:cs typeface="Helvetica"/>
                <a:sym typeface="Helvetica"/>
              </a:defRPr>
            </a:pPr>
            <a:r>
              <a:t>You interact with objects</a:t>
            </a:r>
          </a:p>
          <a:p>
            <a:pPr marL="550629" indent="-550629">
              <a:buSzPct val="50000"/>
              <a:buBlip>
                <a:blip r:embed="rId4"/>
              </a:buBlip>
              <a:defRPr sz="6200">
                <a:solidFill>
                  <a:srgbClr val="FFFFFF"/>
                </a:solidFill>
                <a:latin typeface="Helvetica"/>
                <a:ea typeface="Helvetica"/>
                <a:cs typeface="Helvetica"/>
                <a:sym typeface="Helvetica"/>
              </a:defRPr>
            </a:pPr>
            <a:r>
              <a:t>You modify objects life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A word of presentation"/>
          <p:cNvSpPr txBox="1"/>
          <p:nvPr>
            <p:ph type="title"/>
          </p:nvPr>
        </p:nvSpPr>
        <p:spPr>
          <a:prstGeom prst="rect">
            <a:avLst/>
          </a:prstGeom>
        </p:spPr>
        <p:txBody>
          <a:bodyPr/>
          <a:lstStyle>
            <a:lvl1pPr defTabSz="490727">
              <a:defRPr sz="6383">
                <a:effectLst>
                  <a:outerShdw sx="100000" sy="100000" kx="0" ky="0" algn="b" rotWithShape="0" blurRad="42672" dist="21336" dir="5400000">
                    <a:srgbClr val="000000"/>
                  </a:outerShdw>
                </a:effectLst>
              </a:defRPr>
            </a:lvl1pPr>
          </a:lstStyle>
          <a:p>
            <a:pPr/>
            <a:r>
              <a:t>A word of presentation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D5D5D"/>
        </a:solidFill>
      </p:bgPr>
    </p:bg>
    <p:spTree>
      <p:nvGrpSpPr>
        <p:cNvPr id="1" name=""/>
        <p:cNvGrpSpPr/>
        <p:nvPr/>
      </p:nvGrpSpPr>
      <p:grpSpPr>
        <a:xfrm>
          <a:off x="0" y="0"/>
          <a:ext cx="0" cy="0"/>
          <a:chOff x="0" y="0"/>
          <a:chExt cx="0" cy="0"/>
        </a:xfrm>
      </p:grpSpPr>
      <p:pic>
        <p:nvPicPr>
          <p:cNvPr id="651" name="RoassalCityLayouts.mp4" descr="RoassalCityLayout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8716" y="1405941"/>
            <a:ext cx="12637850" cy="710879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7412" fill="hold"/>
                                        <p:tgtEl>
                                          <p:spTgt spid="65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51"/>
                </p:tgtEl>
              </p:cMediaNode>
            </p:video>
            <p:seq concurrent="1" prevAc="none" nextAc="seek">
              <p:cTn id="8" evtFilter="cancelBubble" nodeType="interactiveSeq" restart="whenNotActive" fill="hold">
                <p:stCondLst>
                  <p:cond delay="0" evt="onClick">
                    <p:tgtEl>
                      <p:spTgt spid="65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51"/>
                                        </p:tgtEl>
                                      </p:cBhvr>
                                    </p:cmd>
                                  </p:childTnLst>
                                </p:cTn>
                              </p:par>
                            </p:childTnLst>
                          </p:cTn>
                        </p:par>
                      </p:childTnLst>
                    </p:cTn>
                  </p:par>
                </p:childTnLst>
              </p:cTn>
              <p:nextCondLst>
                <p:cond delay="0" evt="onClick">
                  <p:tgtEl>
                    <p:spTgt spid="65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We can do the same with web app, sockets, networks, sensors, living programing…."/>
          <p:cNvSpPr txBox="1"/>
          <p:nvPr>
            <p:ph type="title"/>
          </p:nvPr>
        </p:nvSpPr>
        <p:spPr>
          <a:xfrm>
            <a:off x="2197099" y="2248169"/>
            <a:ext cx="8610602" cy="4640454"/>
          </a:xfrm>
          <a:prstGeom prst="rect">
            <a:avLst/>
          </a:prstGeom>
        </p:spPr>
        <p:txBody>
          <a:bodyPr/>
          <a:lstStyle>
            <a:lvl1pPr defTabSz="554990">
              <a:defRPr sz="6080">
                <a:effectLst>
                  <a:outerShdw sx="100000" sy="100000" kx="0" ky="0" algn="b" rotWithShape="0" blurRad="48260" dist="24130" dir="5400000">
                    <a:srgbClr val="000000"/>
                  </a:outerShdw>
                </a:effectLst>
              </a:defRPr>
            </a:lvl1pPr>
          </a:lstStyle>
          <a:p>
            <a:pPr/>
            <a:r>
              <a:t>We can do the same with web app, sockets, networks, sensors, living programing….</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Pharo’s goal..."/>
          <p:cNvSpPr txBox="1"/>
          <p:nvPr>
            <p:ph type="title"/>
          </p:nvPr>
        </p:nvSpPr>
        <p:spPr>
          <a:prstGeom prst="rect">
            <a:avLst/>
          </a:prstGeom>
        </p:spPr>
        <p:txBody>
          <a:bodyPr/>
          <a:lstStyle>
            <a:lvl1pPr defTabSz="467359">
              <a:defRPr sz="9920">
                <a:effectLst>
                  <a:outerShdw sx="100000" sy="100000" kx="0" ky="0" algn="b" rotWithShape="0" blurRad="40640" dist="20320" dir="5400000">
                    <a:srgbClr val="000000"/>
                  </a:outerShdw>
                </a:effectLst>
              </a:defRPr>
            </a:lvl1pPr>
          </a:lstStyle>
          <a:p>
            <a:pPr/>
            <a:r>
              <a:t>Pharo’s goal...</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7" name="466671_72434140.png" descr="466671_72434140.png"/>
          <p:cNvPicPr>
            <a:picLocks noChangeAspect="1"/>
          </p:cNvPicPr>
          <p:nvPr/>
        </p:nvPicPr>
        <p:blipFill>
          <a:blip r:embed="rId2">
            <a:extLst/>
          </a:blip>
          <a:stretch>
            <a:fillRect/>
          </a:stretch>
        </p:blipFill>
        <p:spPr>
          <a:xfrm>
            <a:off x="-8805" y="-651"/>
            <a:ext cx="13022410" cy="9766808"/>
          </a:xfrm>
          <a:prstGeom prst="rect">
            <a:avLst/>
          </a:prstGeom>
          <a:ln w="12700">
            <a:miter lim="400000"/>
          </a:ln>
        </p:spPr>
      </p:pic>
      <p:sp>
        <p:nvSpPr>
          <p:cNvPr id="658" name="A powerful engine…"/>
          <p:cNvSpPr txBox="1"/>
          <p:nvPr>
            <p:ph type="title"/>
          </p:nvPr>
        </p:nvSpPr>
        <p:spPr>
          <a:prstGeom prst="rect">
            <a:avLst/>
          </a:prstGeom>
        </p:spPr>
        <p:txBody>
          <a:bodyPr/>
          <a:lstStyle/>
          <a:p>
            <a:pPr algn="l" defTabSz="461518">
              <a:defRPr sz="4582">
                <a:solidFill>
                  <a:srgbClr val="000000"/>
                </a:solidFill>
                <a:effectLst/>
              </a:defRPr>
            </a:pPr>
            <a:r>
              <a:t> A powerful engine </a:t>
            </a:r>
          </a:p>
          <a:p>
            <a:pPr defTabSz="461518">
              <a:defRPr sz="4582">
                <a:solidFill>
                  <a:srgbClr val="000000"/>
                </a:solidFill>
                <a:effectLst/>
              </a:defRPr>
            </a:pPr>
            <a:r>
              <a:t>                to invent (y)our future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0" name="IMG_0868.jpg" descr="IMG_0868.jpg"/>
          <p:cNvPicPr>
            <a:picLocks noChangeAspect="1"/>
          </p:cNvPicPr>
          <p:nvPr/>
        </p:nvPicPr>
        <p:blipFill>
          <a:blip r:embed="rId2">
            <a:extLst/>
          </a:blip>
          <a:stretch>
            <a:fillRect/>
          </a:stretch>
        </p:blipFill>
        <p:spPr>
          <a:xfrm>
            <a:off x="3107" y="543938"/>
            <a:ext cx="12998586" cy="8665724"/>
          </a:xfrm>
          <a:prstGeom prst="rect">
            <a:avLst/>
          </a:prstGeom>
          <a:ln w="12700">
            <a:miter lim="400000"/>
          </a:ln>
        </p:spPr>
      </p:pic>
      <p:sp>
        <p:nvSpPr>
          <p:cNvPr id="661" name="An ecosystem where innovation/business bloom"/>
          <p:cNvSpPr txBox="1"/>
          <p:nvPr>
            <p:ph type="title"/>
          </p:nvPr>
        </p:nvSpPr>
        <p:spPr>
          <a:prstGeom prst="rect">
            <a:avLst/>
          </a:prstGeom>
          <a:solidFill>
            <a:srgbClr val="FFFFFF">
              <a:alpha val="80263"/>
            </a:srgbClr>
          </a:solidFill>
        </p:spPr>
        <p:txBody>
          <a:bodyPr/>
          <a:lstStyle>
            <a:lvl1pPr defTabSz="443991">
              <a:defRPr sz="5168">
                <a:solidFill>
                  <a:srgbClr val="000000"/>
                </a:solidFill>
              </a:defRPr>
            </a:lvl1pPr>
          </a:lstStyle>
          <a:p>
            <a:pPr>
              <a:defRPr>
                <a:effectLst/>
              </a:defRPr>
            </a:pPr>
            <a:r>
              <a:t>An ecosystem where innovation/business bloom</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 **you** can make money with Pharo.…"/>
          <p:cNvSpPr txBox="1"/>
          <p:nvPr/>
        </p:nvSpPr>
        <p:spPr>
          <a:xfrm>
            <a:off x="862476" y="76393"/>
            <a:ext cx="11579157" cy="960081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584200">
              <a:spcBef>
                <a:spcPts val="3600"/>
              </a:spcBef>
              <a:defRPr sz="7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 </a:t>
            </a:r>
            <a:r>
              <a:rPr>
                <a:solidFill>
                  <a:srgbClr val="FF6021"/>
                </a:solidFill>
              </a:rPr>
              <a:t>**you**</a:t>
            </a:r>
            <a:r>
              <a:t> can make money with Pharo. </a:t>
            </a:r>
          </a:p>
          <a:p>
            <a:pPr defTabSz="584200">
              <a:spcBef>
                <a:spcPts val="3600"/>
              </a:spcBef>
              <a:defRPr sz="7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 to be able to invent solutions to existing problems.</a:t>
            </a:r>
          </a:p>
          <a:p>
            <a:pPr defTabSz="584200">
              <a:spcBef>
                <a:spcPts val="3600"/>
              </a:spcBef>
              <a:defRPr sz="7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 a powerful </a:t>
            </a:r>
            <a:r>
              <a:rPr>
                <a:solidFill>
                  <a:srgbClr val="FF6C00"/>
                </a:solidFill>
              </a:rPr>
              <a:t>innovative dynamic </a:t>
            </a:r>
            <a:r>
              <a:t>language where we can build (y)</a:t>
            </a:r>
            <a:r>
              <a:rPr>
                <a:solidFill>
                  <a:srgbClr val="FF684A"/>
                </a:solidFill>
              </a:rPr>
              <a:t>our</a:t>
            </a:r>
            <a:r>
              <a:t> future.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5" name="Screen Shot 2015-07-07 at 17.20.46.png" descr="Screen Shot 2015-07-07 at 17.20.46.png"/>
          <p:cNvPicPr>
            <a:picLocks noChangeAspect="1"/>
          </p:cNvPicPr>
          <p:nvPr/>
        </p:nvPicPr>
        <p:blipFill>
          <a:blip r:embed="rId2">
            <a:extLst/>
          </a:blip>
          <a:stretch>
            <a:fillRect/>
          </a:stretch>
        </p:blipFill>
        <p:spPr>
          <a:xfrm>
            <a:off x="1679996" y="1308533"/>
            <a:ext cx="1802533" cy="1802533"/>
          </a:xfrm>
          <a:prstGeom prst="rect">
            <a:avLst/>
          </a:prstGeom>
          <a:ln w="12700">
            <a:miter lim="400000"/>
          </a:ln>
        </p:spPr>
      </p:pic>
      <p:pic>
        <p:nvPicPr>
          <p:cNvPr id="666" name="Screen Shot 2015-07-07 at 17.19.42.png" descr="Screen Shot 2015-07-07 at 17.19.42.png"/>
          <p:cNvPicPr>
            <a:picLocks noChangeAspect="1"/>
          </p:cNvPicPr>
          <p:nvPr/>
        </p:nvPicPr>
        <p:blipFill>
          <a:blip r:embed="rId3">
            <a:extLst/>
          </a:blip>
          <a:stretch>
            <a:fillRect/>
          </a:stretch>
        </p:blipFill>
        <p:spPr>
          <a:xfrm>
            <a:off x="3843461" y="1308533"/>
            <a:ext cx="2271245" cy="1802533"/>
          </a:xfrm>
          <a:prstGeom prst="rect">
            <a:avLst/>
          </a:prstGeom>
          <a:ln w="12700">
            <a:miter lim="400000"/>
          </a:ln>
        </p:spPr>
      </p:pic>
      <p:pic>
        <p:nvPicPr>
          <p:cNvPr id="667" name="Screen Shot 2015-07-07 at 17.19.32.png" descr="Screen Shot 2015-07-07 at 17.19.32.png"/>
          <p:cNvPicPr>
            <a:picLocks noChangeAspect="1"/>
          </p:cNvPicPr>
          <p:nvPr/>
        </p:nvPicPr>
        <p:blipFill>
          <a:blip r:embed="rId4">
            <a:extLst/>
          </a:blip>
          <a:stretch>
            <a:fillRect/>
          </a:stretch>
        </p:blipFill>
        <p:spPr>
          <a:xfrm>
            <a:off x="1682600" y="3192809"/>
            <a:ext cx="2271245" cy="1362748"/>
          </a:xfrm>
          <a:prstGeom prst="rect">
            <a:avLst/>
          </a:prstGeom>
          <a:ln w="12700">
            <a:miter lim="400000"/>
          </a:ln>
        </p:spPr>
      </p:pic>
      <p:pic>
        <p:nvPicPr>
          <p:cNvPr id="668" name="Screen Shot 2015-07-07 at 17.18.09.png" descr="Screen Shot 2015-07-07 at 17.18.09.png"/>
          <p:cNvPicPr>
            <a:picLocks noChangeAspect="1"/>
          </p:cNvPicPr>
          <p:nvPr/>
        </p:nvPicPr>
        <p:blipFill>
          <a:blip r:embed="rId5">
            <a:extLst/>
          </a:blip>
          <a:stretch>
            <a:fillRect/>
          </a:stretch>
        </p:blipFill>
        <p:spPr>
          <a:xfrm>
            <a:off x="7729904" y="3185077"/>
            <a:ext cx="1843063" cy="1378212"/>
          </a:xfrm>
          <a:prstGeom prst="rect">
            <a:avLst/>
          </a:prstGeom>
          <a:ln w="12700">
            <a:miter lim="400000"/>
          </a:ln>
        </p:spPr>
      </p:pic>
      <p:pic>
        <p:nvPicPr>
          <p:cNvPr id="669" name="Screen Shot 2015-07-07 at 17.18.01.png" descr="Screen Shot 2015-07-07 at 17.18.01.png"/>
          <p:cNvPicPr>
            <a:picLocks noChangeAspect="1"/>
          </p:cNvPicPr>
          <p:nvPr/>
        </p:nvPicPr>
        <p:blipFill>
          <a:blip r:embed="rId6">
            <a:extLst/>
          </a:blip>
          <a:stretch>
            <a:fillRect/>
          </a:stretch>
        </p:blipFill>
        <p:spPr>
          <a:xfrm>
            <a:off x="6475638" y="1405127"/>
            <a:ext cx="2155674" cy="1609345"/>
          </a:xfrm>
          <a:prstGeom prst="rect">
            <a:avLst/>
          </a:prstGeom>
          <a:ln w="12700">
            <a:miter lim="400000"/>
          </a:ln>
        </p:spPr>
      </p:pic>
      <p:pic>
        <p:nvPicPr>
          <p:cNvPr id="670" name="Screen Shot 2015-07-07 at 17.17.54.png" descr="Screen Shot 2015-07-07 at 17.17.54.png"/>
          <p:cNvPicPr>
            <a:picLocks noChangeAspect="1"/>
          </p:cNvPicPr>
          <p:nvPr/>
        </p:nvPicPr>
        <p:blipFill>
          <a:blip r:embed="rId7">
            <a:extLst/>
          </a:blip>
          <a:stretch>
            <a:fillRect/>
          </a:stretch>
        </p:blipFill>
        <p:spPr>
          <a:xfrm>
            <a:off x="5923600" y="3307847"/>
            <a:ext cx="1789690" cy="1326022"/>
          </a:xfrm>
          <a:prstGeom prst="rect">
            <a:avLst/>
          </a:prstGeom>
          <a:ln w="12700">
            <a:miter lim="400000"/>
          </a:ln>
        </p:spPr>
      </p:pic>
      <p:pic>
        <p:nvPicPr>
          <p:cNvPr id="671" name="Screen Shot 2015-07-07 at 17.17.47.png" descr="Screen Shot 2015-07-07 at 17.17.47.png"/>
          <p:cNvPicPr>
            <a:picLocks noChangeAspect="1"/>
          </p:cNvPicPr>
          <p:nvPr/>
        </p:nvPicPr>
        <p:blipFill>
          <a:blip r:embed="rId8">
            <a:extLst/>
          </a:blip>
          <a:stretch>
            <a:fillRect/>
          </a:stretch>
        </p:blipFill>
        <p:spPr>
          <a:xfrm>
            <a:off x="9577882" y="2909017"/>
            <a:ext cx="1708382" cy="1278347"/>
          </a:xfrm>
          <a:prstGeom prst="rect">
            <a:avLst/>
          </a:prstGeom>
          <a:ln w="12700">
            <a:miter lim="400000"/>
          </a:ln>
        </p:spPr>
      </p:pic>
      <p:pic>
        <p:nvPicPr>
          <p:cNvPr id="672" name="Screen Shot 2015-07-07 at 17.17.40.png" descr="Screen Shot 2015-07-07 at 17.17.40.png"/>
          <p:cNvPicPr>
            <a:picLocks noChangeAspect="1"/>
          </p:cNvPicPr>
          <p:nvPr/>
        </p:nvPicPr>
        <p:blipFill>
          <a:blip r:embed="rId9">
            <a:extLst/>
          </a:blip>
          <a:stretch>
            <a:fillRect/>
          </a:stretch>
        </p:blipFill>
        <p:spPr>
          <a:xfrm>
            <a:off x="1693974" y="7047710"/>
            <a:ext cx="1914351" cy="1438135"/>
          </a:xfrm>
          <a:prstGeom prst="rect">
            <a:avLst/>
          </a:prstGeom>
          <a:ln w="12700">
            <a:miter lim="400000"/>
          </a:ln>
        </p:spPr>
      </p:pic>
      <p:pic>
        <p:nvPicPr>
          <p:cNvPr id="673" name="Screen Shot 2015-07-07 at 17.17.34.png" descr="Screen Shot 2015-07-07 at 17.17.34.png"/>
          <p:cNvPicPr>
            <a:picLocks noChangeAspect="1"/>
          </p:cNvPicPr>
          <p:nvPr/>
        </p:nvPicPr>
        <p:blipFill>
          <a:blip r:embed="rId10">
            <a:extLst/>
          </a:blip>
          <a:stretch>
            <a:fillRect/>
          </a:stretch>
        </p:blipFill>
        <p:spPr>
          <a:xfrm>
            <a:off x="9429124" y="5497400"/>
            <a:ext cx="1911181" cy="1438135"/>
          </a:xfrm>
          <a:prstGeom prst="rect">
            <a:avLst/>
          </a:prstGeom>
          <a:ln w="12700">
            <a:miter lim="400000"/>
          </a:ln>
        </p:spPr>
      </p:pic>
      <p:pic>
        <p:nvPicPr>
          <p:cNvPr id="674" name="Screen Shot 2015-07-07 at 17.17.24.png" descr="Screen Shot 2015-07-07 at 17.17.24.png"/>
          <p:cNvPicPr>
            <a:picLocks noChangeAspect="1"/>
          </p:cNvPicPr>
          <p:nvPr/>
        </p:nvPicPr>
        <p:blipFill>
          <a:blip r:embed="rId11">
            <a:extLst/>
          </a:blip>
          <a:stretch>
            <a:fillRect/>
          </a:stretch>
        </p:blipFill>
        <p:spPr>
          <a:xfrm>
            <a:off x="9683043" y="4208775"/>
            <a:ext cx="1630902" cy="1222772"/>
          </a:xfrm>
          <a:prstGeom prst="rect">
            <a:avLst/>
          </a:prstGeom>
          <a:ln w="12700">
            <a:miter lim="400000"/>
          </a:ln>
        </p:spPr>
      </p:pic>
      <p:pic>
        <p:nvPicPr>
          <p:cNvPr id="675" name="Screen Shot 2015-07-07 at 17.17.16.png" descr="Screen Shot 2015-07-07 at 17.17.16.png"/>
          <p:cNvPicPr>
            <a:picLocks noChangeAspect="1"/>
          </p:cNvPicPr>
          <p:nvPr/>
        </p:nvPicPr>
        <p:blipFill>
          <a:blip r:embed="rId12">
            <a:extLst/>
          </a:blip>
          <a:stretch>
            <a:fillRect/>
          </a:stretch>
        </p:blipFill>
        <p:spPr>
          <a:xfrm>
            <a:off x="3722537" y="6952081"/>
            <a:ext cx="2048946" cy="1552606"/>
          </a:xfrm>
          <a:prstGeom prst="rect">
            <a:avLst/>
          </a:prstGeom>
          <a:ln w="12700">
            <a:miter lim="400000"/>
          </a:ln>
        </p:spPr>
      </p:pic>
      <p:pic>
        <p:nvPicPr>
          <p:cNvPr id="676" name="Screen Shot 2015-07-07 at 17.17.09.png" descr="Screen Shot 2015-07-07 at 17.17.09.png"/>
          <p:cNvPicPr>
            <a:picLocks noChangeAspect="1"/>
          </p:cNvPicPr>
          <p:nvPr/>
        </p:nvPicPr>
        <p:blipFill>
          <a:blip r:embed="rId13">
            <a:extLst/>
          </a:blip>
          <a:stretch>
            <a:fillRect/>
          </a:stretch>
        </p:blipFill>
        <p:spPr>
          <a:xfrm>
            <a:off x="5901710" y="5405724"/>
            <a:ext cx="1728308" cy="1304351"/>
          </a:xfrm>
          <a:prstGeom prst="rect">
            <a:avLst/>
          </a:prstGeom>
          <a:ln w="12700">
            <a:miter lim="400000"/>
          </a:ln>
        </p:spPr>
      </p:pic>
      <p:pic>
        <p:nvPicPr>
          <p:cNvPr id="677" name="Screen Shot 2015-07-07 at 17.17.02.png" descr="Screen Shot 2015-07-07 at 17.17.02.png"/>
          <p:cNvPicPr>
            <a:picLocks noChangeAspect="1"/>
          </p:cNvPicPr>
          <p:nvPr/>
        </p:nvPicPr>
        <p:blipFill>
          <a:blip r:embed="rId14">
            <a:extLst/>
          </a:blip>
          <a:stretch>
            <a:fillRect/>
          </a:stretch>
        </p:blipFill>
        <p:spPr>
          <a:xfrm>
            <a:off x="7712516" y="5284708"/>
            <a:ext cx="1634111" cy="1222772"/>
          </a:xfrm>
          <a:prstGeom prst="rect">
            <a:avLst/>
          </a:prstGeom>
          <a:ln w="12700">
            <a:miter lim="400000"/>
          </a:ln>
        </p:spPr>
      </p:pic>
      <p:pic>
        <p:nvPicPr>
          <p:cNvPr id="678" name="Screen Shot 2015-07-07 at 17.16.54.png" descr="Screen Shot 2015-07-07 at 17.16.54.png"/>
          <p:cNvPicPr>
            <a:picLocks noChangeAspect="1"/>
          </p:cNvPicPr>
          <p:nvPr/>
        </p:nvPicPr>
        <p:blipFill>
          <a:blip r:embed="rId15">
            <a:extLst/>
          </a:blip>
          <a:stretch>
            <a:fillRect/>
          </a:stretch>
        </p:blipFill>
        <p:spPr>
          <a:xfrm>
            <a:off x="3999291" y="3307847"/>
            <a:ext cx="1802533" cy="1326022"/>
          </a:xfrm>
          <a:prstGeom prst="rect">
            <a:avLst/>
          </a:prstGeom>
          <a:ln w="12700">
            <a:miter lim="400000"/>
          </a:ln>
        </p:spPr>
      </p:pic>
      <p:pic>
        <p:nvPicPr>
          <p:cNvPr id="679" name="Screen Shot 2015-07-07 at 17.16.46.png" descr="Screen Shot 2015-07-07 at 17.16.46.png"/>
          <p:cNvPicPr>
            <a:picLocks noChangeAspect="1"/>
          </p:cNvPicPr>
          <p:nvPr/>
        </p:nvPicPr>
        <p:blipFill>
          <a:blip r:embed="rId16">
            <a:extLst/>
          </a:blip>
          <a:stretch>
            <a:fillRect/>
          </a:stretch>
        </p:blipFill>
        <p:spPr>
          <a:xfrm>
            <a:off x="3936742" y="5073908"/>
            <a:ext cx="1927632" cy="1438135"/>
          </a:xfrm>
          <a:prstGeom prst="rect">
            <a:avLst/>
          </a:prstGeom>
          <a:ln w="12700">
            <a:miter lim="400000"/>
          </a:ln>
        </p:spPr>
      </p:pic>
      <p:pic>
        <p:nvPicPr>
          <p:cNvPr id="680" name="Screen Shot 2015-07-07 at 17.16.35.png" descr="Screen Shot 2015-07-07 at 17.16.35.png"/>
          <p:cNvPicPr>
            <a:picLocks noChangeAspect="1"/>
          </p:cNvPicPr>
          <p:nvPr/>
        </p:nvPicPr>
        <p:blipFill>
          <a:blip r:embed="rId17">
            <a:extLst/>
          </a:blip>
          <a:stretch>
            <a:fillRect/>
          </a:stretch>
        </p:blipFill>
        <p:spPr>
          <a:xfrm>
            <a:off x="8845101" y="1308533"/>
            <a:ext cx="2398646" cy="1802533"/>
          </a:xfrm>
          <a:prstGeom prst="rect">
            <a:avLst/>
          </a:prstGeom>
          <a:ln w="12700">
            <a:miter lim="400000"/>
          </a:ln>
        </p:spPr>
      </p:pic>
      <p:pic>
        <p:nvPicPr>
          <p:cNvPr id="681" name="Screen Shot 2015-07-07 at 17.16.17.png" descr="Screen Shot 2015-07-07 at 17.16.17.png"/>
          <p:cNvPicPr>
            <a:picLocks noChangeAspect="1"/>
          </p:cNvPicPr>
          <p:nvPr/>
        </p:nvPicPr>
        <p:blipFill>
          <a:blip r:embed="rId18">
            <a:extLst/>
          </a:blip>
          <a:stretch>
            <a:fillRect/>
          </a:stretch>
        </p:blipFill>
        <p:spPr>
          <a:xfrm>
            <a:off x="7610978" y="7001387"/>
            <a:ext cx="1960039" cy="1438135"/>
          </a:xfrm>
          <a:prstGeom prst="rect">
            <a:avLst/>
          </a:prstGeom>
          <a:ln w="12700">
            <a:miter lim="400000"/>
          </a:ln>
        </p:spPr>
      </p:pic>
      <p:pic>
        <p:nvPicPr>
          <p:cNvPr id="682" name="Screen Shot 2015-07-07 at 17.16.24.png" descr="Screen Shot 2015-07-07 at 17.16.24.png"/>
          <p:cNvPicPr>
            <a:picLocks noChangeAspect="1"/>
          </p:cNvPicPr>
          <p:nvPr/>
        </p:nvPicPr>
        <p:blipFill>
          <a:blip r:embed="rId19">
            <a:extLst/>
          </a:blip>
          <a:stretch>
            <a:fillRect/>
          </a:stretch>
        </p:blipFill>
        <p:spPr>
          <a:xfrm>
            <a:off x="9403920" y="7001387"/>
            <a:ext cx="1961589" cy="1468757"/>
          </a:xfrm>
          <a:prstGeom prst="rect">
            <a:avLst/>
          </a:prstGeom>
          <a:ln w="12700">
            <a:miter lim="400000"/>
          </a:ln>
        </p:spPr>
      </p:pic>
      <p:pic>
        <p:nvPicPr>
          <p:cNvPr id="683" name="Screen Shot 2015-07-07 at 17.16.09.png" descr="Screen Shot 2015-07-07 at 17.16.09.png"/>
          <p:cNvPicPr>
            <a:picLocks noChangeAspect="1"/>
          </p:cNvPicPr>
          <p:nvPr/>
        </p:nvPicPr>
        <p:blipFill>
          <a:blip r:embed="rId20">
            <a:extLst/>
          </a:blip>
          <a:stretch>
            <a:fillRect/>
          </a:stretch>
        </p:blipFill>
        <p:spPr>
          <a:xfrm>
            <a:off x="1593124" y="4997097"/>
            <a:ext cx="2116051" cy="1591756"/>
          </a:xfrm>
          <a:prstGeom prst="rect">
            <a:avLst/>
          </a:prstGeom>
          <a:ln w="12700">
            <a:miter lim="400000"/>
          </a:ln>
        </p:spPr>
      </p:pic>
      <p:pic>
        <p:nvPicPr>
          <p:cNvPr id="684" name="Screen Shot 2015-07-07 at 17.15.54.png" descr="Screen Shot 2015-07-07 at 17.15.54.png"/>
          <p:cNvPicPr>
            <a:picLocks noChangeAspect="1"/>
          </p:cNvPicPr>
          <p:nvPr/>
        </p:nvPicPr>
        <p:blipFill>
          <a:blip r:embed="rId21">
            <a:extLst/>
          </a:blip>
          <a:stretch>
            <a:fillRect/>
          </a:stretch>
        </p:blipFill>
        <p:spPr>
          <a:xfrm>
            <a:off x="5774205" y="7079832"/>
            <a:ext cx="1783692" cy="1326022"/>
          </a:xfrm>
          <a:prstGeom prst="rect">
            <a:avLst/>
          </a:prstGeom>
          <a:ln w="12700">
            <a:miter lim="400000"/>
          </a:ln>
        </p:spPr>
      </p:pic>
      <p:pic>
        <p:nvPicPr>
          <p:cNvPr id="685" name="Some… Some Success  Stories" descr="Some… Some Success  Stories"/>
          <p:cNvPicPr>
            <a:picLocks noChangeAspect="0"/>
          </p:cNvPicPr>
          <p:nvPr/>
        </p:nvPicPr>
        <p:blipFill>
          <a:blip r:embed="rId22">
            <a:alphaModFix amt="80848"/>
            <a:extLst/>
          </a:blip>
          <a:stretch>
            <a:fillRect/>
          </a:stretch>
        </p:blipFill>
        <p:spPr>
          <a:xfrm>
            <a:off x="3535900" y="2591593"/>
            <a:ext cx="6164066" cy="3776484"/>
          </a:xfrm>
          <a:prstGeom prst="rect">
            <a:avLst/>
          </a:prstGeom>
          <a:effectLst>
            <a:outerShdw sx="100000" sy="100000" kx="0" ky="0" algn="b" rotWithShape="0" blurRad="139700" dist="0" dir="6218304">
              <a:srgbClr val="000000"/>
            </a:outerShdw>
          </a:effectLst>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7" name="Screen Shot 2015-07-07 at 17.20.46.png" descr="Screen Shot 2015-07-07 at 17.20.46.png"/>
          <p:cNvPicPr>
            <a:picLocks noChangeAspect="1"/>
          </p:cNvPicPr>
          <p:nvPr/>
        </p:nvPicPr>
        <p:blipFill>
          <a:blip r:embed="rId2">
            <a:extLst/>
          </a:blip>
          <a:stretch>
            <a:fillRect/>
          </a:stretch>
        </p:blipFill>
        <p:spPr>
          <a:xfrm>
            <a:off x="1679996" y="1308533"/>
            <a:ext cx="1802533" cy="1802533"/>
          </a:xfrm>
          <a:prstGeom prst="rect">
            <a:avLst/>
          </a:prstGeom>
          <a:ln w="12700">
            <a:miter lim="400000"/>
          </a:ln>
        </p:spPr>
      </p:pic>
      <p:pic>
        <p:nvPicPr>
          <p:cNvPr id="688" name="Screen Shot 2015-07-07 at 17.19.42.png" descr="Screen Shot 2015-07-07 at 17.19.42.png"/>
          <p:cNvPicPr>
            <a:picLocks noChangeAspect="1"/>
          </p:cNvPicPr>
          <p:nvPr/>
        </p:nvPicPr>
        <p:blipFill>
          <a:blip r:embed="rId3">
            <a:extLst/>
          </a:blip>
          <a:stretch>
            <a:fillRect/>
          </a:stretch>
        </p:blipFill>
        <p:spPr>
          <a:xfrm>
            <a:off x="3843461" y="1308533"/>
            <a:ext cx="2271245" cy="1802533"/>
          </a:xfrm>
          <a:prstGeom prst="rect">
            <a:avLst/>
          </a:prstGeom>
          <a:ln w="12700">
            <a:miter lim="400000"/>
          </a:ln>
        </p:spPr>
      </p:pic>
      <p:pic>
        <p:nvPicPr>
          <p:cNvPr id="689" name="Screen Shot 2015-07-07 at 17.19.32.png" descr="Screen Shot 2015-07-07 at 17.19.32.png"/>
          <p:cNvPicPr>
            <a:picLocks noChangeAspect="1"/>
          </p:cNvPicPr>
          <p:nvPr/>
        </p:nvPicPr>
        <p:blipFill>
          <a:blip r:embed="rId4">
            <a:extLst/>
          </a:blip>
          <a:stretch>
            <a:fillRect/>
          </a:stretch>
        </p:blipFill>
        <p:spPr>
          <a:xfrm>
            <a:off x="1682600" y="3192809"/>
            <a:ext cx="2271245" cy="1362748"/>
          </a:xfrm>
          <a:prstGeom prst="rect">
            <a:avLst/>
          </a:prstGeom>
          <a:ln w="12700">
            <a:miter lim="400000"/>
          </a:ln>
        </p:spPr>
      </p:pic>
      <p:pic>
        <p:nvPicPr>
          <p:cNvPr id="690" name="Screen Shot 2015-07-07 at 17.18.09.png" descr="Screen Shot 2015-07-07 at 17.18.09.png"/>
          <p:cNvPicPr>
            <a:picLocks noChangeAspect="1"/>
          </p:cNvPicPr>
          <p:nvPr/>
        </p:nvPicPr>
        <p:blipFill>
          <a:blip r:embed="rId5">
            <a:extLst/>
          </a:blip>
          <a:stretch>
            <a:fillRect/>
          </a:stretch>
        </p:blipFill>
        <p:spPr>
          <a:xfrm>
            <a:off x="7729904" y="3185077"/>
            <a:ext cx="1843063" cy="1378212"/>
          </a:xfrm>
          <a:prstGeom prst="rect">
            <a:avLst/>
          </a:prstGeom>
          <a:ln w="12700">
            <a:miter lim="400000"/>
          </a:ln>
        </p:spPr>
      </p:pic>
      <p:pic>
        <p:nvPicPr>
          <p:cNvPr id="691" name="Screen Shot 2015-07-07 at 17.18.01.png" descr="Screen Shot 2015-07-07 at 17.18.01.png"/>
          <p:cNvPicPr>
            <a:picLocks noChangeAspect="1"/>
          </p:cNvPicPr>
          <p:nvPr/>
        </p:nvPicPr>
        <p:blipFill>
          <a:blip r:embed="rId6">
            <a:extLst/>
          </a:blip>
          <a:stretch>
            <a:fillRect/>
          </a:stretch>
        </p:blipFill>
        <p:spPr>
          <a:xfrm>
            <a:off x="6475638" y="1405127"/>
            <a:ext cx="2155674" cy="1609345"/>
          </a:xfrm>
          <a:prstGeom prst="rect">
            <a:avLst/>
          </a:prstGeom>
          <a:ln w="12700">
            <a:miter lim="400000"/>
          </a:ln>
        </p:spPr>
      </p:pic>
      <p:pic>
        <p:nvPicPr>
          <p:cNvPr id="692" name="Screen Shot 2015-07-07 at 17.17.54.png" descr="Screen Shot 2015-07-07 at 17.17.54.png"/>
          <p:cNvPicPr>
            <a:picLocks noChangeAspect="1"/>
          </p:cNvPicPr>
          <p:nvPr/>
        </p:nvPicPr>
        <p:blipFill>
          <a:blip r:embed="rId7">
            <a:extLst/>
          </a:blip>
          <a:stretch>
            <a:fillRect/>
          </a:stretch>
        </p:blipFill>
        <p:spPr>
          <a:xfrm>
            <a:off x="5923600" y="3307847"/>
            <a:ext cx="1789690" cy="1326022"/>
          </a:xfrm>
          <a:prstGeom prst="rect">
            <a:avLst/>
          </a:prstGeom>
          <a:ln w="12700">
            <a:miter lim="400000"/>
          </a:ln>
        </p:spPr>
      </p:pic>
      <p:pic>
        <p:nvPicPr>
          <p:cNvPr id="693" name="Screen Shot 2015-07-07 at 17.17.47.png" descr="Screen Shot 2015-07-07 at 17.17.47.png"/>
          <p:cNvPicPr>
            <a:picLocks noChangeAspect="1"/>
          </p:cNvPicPr>
          <p:nvPr/>
        </p:nvPicPr>
        <p:blipFill>
          <a:blip r:embed="rId8">
            <a:extLst/>
          </a:blip>
          <a:stretch>
            <a:fillRect/>
          </a:stretch>
        </p:blipFill>
        <p:spPr>
          <a:xfrm>
            <a:off x="9577882" y="2909017"/>
            <a:ext cx="1708382" cy="1278347"/>
          </a:xfrm>
          <a:prstGeom prst="rect">
            <a:avLst/>
          </a:prstGeom>
          <a:ln w="12700">
            <a:miter lim="400000"/>
          </a:ln>
        </p:spPr>
      </p:pic>
      <p:pic>
        <p:nvPicPr>
          <p:cNvPr id="694" name="Screen Shot 2015-07-07 at 17.17.40.png" descr="Screen Shot 2015-07-07 at 17.17.40.png"/>
          <p:cNvPicPr>
            <a:picLocks noChangeAspect="1"/>
          </p:cNvPicPr>
          <p:nvPr/>
        </p:nvPicPr>
        <p:blipFill>
          <a:blip r:embed="rId9">
            <a:extLst/>
          </a:blip>
          <a:stretch>
            <a:fillRect/>
          </a:stretch>
        </p:blipFill>
        <p:spPr>
          <a:xfrm>
            <a:off x="1693974" y="7047710"/>
            <a:ext cx="1914351" cy="1438135"/>
          </a:xfrm>
          <a:prstGeom prst="rect">
            <a:avLst/>
          </a:prstGeom>
          <a:ln w="12700">
            <a:miter lim="400000"/>
          </a:ln>
        </p:spPr>
      </p:pic>
      <p:pic>
        <p:nvPicPr>
          <p:cNvPr id="695" name="Screen Shot 2015-07-07 at 17.17.34.png" descr="Screen Shot 2015-07-07 at 17.17.34.png"/>
          <p:cNvPicPr>
            <a:picLocks noChangeAspect="1"/>
          </p:cNvPicPr>
          <p:nvPr/>
        </p:nvPicPr>
        <p:blipFill>
          <a:blip r:embed="rId10">
            <a:extLst/>
          </a:blip>
          <a:stretch>
            <a:fillRect/>
          </a:stretch>
        </p:blipFill>
        <p:spPr>
          <a:xfrm>
            <a:off x="9429124" y="5497400"/>
            <a:ext cx="1911181" cy="1438135"/>
          </a:xfrm>
          <a:prstGeom prst="rect">
            <a:avLst/>
          </a:prstGeom>
          <a:ln w="12700">
            <a:miter lim="400000"/>
          </a:ln>
        </p:spPr>
      </p:pic>
      <p:pic>
        <p:nvPicPr>
          <p:cNvPr id="696" name="Screen Shot 2015-07-07 at 17.17.24.png" descr="Screen Shot 2015-07-07 at 17.17.24.png"/>
          <p:cNvPicPr>
            <a:picLocks noChangeAspect="1"/>
          </p:cNvPicPr>
          <p:nvPr/>
        </p:nvPicPr>
        <p:blipFill>
          <a:blip r:embed="rId11">
            <a:extLst/>
          </a:blip>
          <a:stretch>
            <a:fillRect/>
          </a:stretch>
        </p:blipFill>
        <p:spPr>
          <a:xfrm>
            <a:off x="9683043" y="4208775"/>
            <a:ext cx="1630902" cy="1222772"/>
          </a:xfrm>
          <a:prstGeom prst="rect">
            <a:avLst/>
          </a:prstGeom>
          <a:ln w="12700">
            <a:miter lim="400000"/>
          </a:ln>
        </p:spPr>
      </p:pic>
      <p:pic>
        <p:nvPicPr>
          <p:cNvPr id="697" name="Screen Shot 2015-07-07 at 17.17.16.png" descr="Screen Shot 2015-07-07 at 17.17.16.png"/>
          <p:cNvPicPr>
            <a:picLocks noChangeAspect="1"/>
          </p:cNvPicPr>
          <p:nvPr/>
        </p:nvPicPr>
        <p:blipFill>
          <a:blip r:embed="rId12">
            <a:extLst/>
          </a:blip>
          <a:stretch>
            <a:fillRect/>
          </a:stretch>
        </p:blipFill>
        <p:spPr>
          <a:xfrm>
            <a:off x="3722537" y="6952081"/>
            <a:ext cx="2048946" cy="1552606"/>
          </a:xfrm>
          <a:prstGeom prst="rect">
            <a:avLst/>
          </a:prstGeom>
          <a:ln w="12700">
            <a:miter lim="400000"/>
          </a:ln>
        </p:spPr>
      </p:pic>
      <p:pic>
        <p:nvPicPr>
          <p:cNvPr id="698" name="Screen Shot 2015-07-07 at 17.17.09.png" descr="Screen Shot 2015-07-07 at 17.17.09.png"/>
          <p:cNvPicPr>
            <a:picLocks noChangeAspect="1"/>
          </p:cNvPicPr>
          <p:nvPr/>
        </p:nvPicPr>
        <p:blipFill>
          <a:blip r:embed="rId13">
            <a:extLst/>
          </a:blip>
          <a:stretch>
            <a:fillRect/>
          </a:stretch>
        </p:blipFill>
        <p:spPr>
          <a:xfrm>
            <a:off x="5901710" y="5405724"/>
            <a:ext cx="1728308" cy="1304351"/>
          </a:xfrm>
          <a:prstGeom prst="rect">
            <a:avLst/>
          </a:prstGeom>
          <a:ln w="12700">
            <a:miter lim="400000"/>
          </a:ln>
        </p:spPr>
      </p:pic>
      <p:pic>
        <p:nvPicPr>
          <p:cNvPr id="699" name="Screen Shot 2015-07-07 at 17.17.02.png" descr="Screen Shot 2015-07-07 at 17.17.02.png"/>
          <p:cNvPicPr>
            <a:picLocks noChangeAspect="1"/>
          </p:cNvPicPr>
          <p:nvPr/>
        </p:nvPicPr>
        <p:blipFill>
          <a:blip r:embed="rId14">
            <a:extLst/>
          </a:blip>
          <a:stretch>
            <a:fillRect/>
          </a:stretch>
        </p:blipFill>
        <p:spPr>
          <a:xfrm>
            <a:off x="7712516" y="5284708"/>
            <a:ext cx="1634111" cy="1222772"/>
          </a:xfrm>
          <a:prstGeom prst="rect">
            <a:avLst/>
          </a:prstGeom>
          <a:ln w="12700">
            <a:miter lim="400000"/>
          </a:ln>
        </p:spPr>
      </p:pic>
      <p:pic>
        <p:nvPicPr>
          <p:cNvPr id="700" name="Screen Shot 2015-07-07 at 17.16.54.png" descr="Screen Shot 2015-07-07 at 17.16.54.png"/>
          <p:cNvPicPr>
            <a:picLocks noChangeAspect="1"/>
          </p:cNvPicPr>
          <p:nvPr/>
        </p:nvPicPr>
        <p:blipFill>
          <a:blip r:embed="rId15">
            <a:extLst/>
          </a:blip>
          <a:stretch>
            <a:fillRect/>
          </a:stretch>
        </p:blipFill>
        <p:spPr>
          <a:xfrm>
            <a:off x="3999291" y="3307847"/>
            <a:ext cx="1802533" cy="1326022"/>
          </a:xfrm>
          <a:prstGeom prst="rect">
            <a:avLst/>
          </a:prstGeom>
          <a:ln w="12700">
            <a:miter lim="400000"/>
          </a:ln>
        </p:spPr>
      </p:pic>
      <p:pic>
        <p:nvPicPr>
          <p:cNvPr id="701" name="Screen Shot 2015-07-07 at 17.16.46.png" descr="Screen Shot 2015-07-07 at 17.16.46.png"/>
          <p:cNvPicPr>
            <a:picLocks noChangeAspect="1"/>
          </p:cNvPicPr>
          <p:nvPr/>
        </p:nvPicPr>
        <p:blipFill>
          <a:blip r:embed="rId16">
            <a:extLst/>
          </a:blip>
          <a:stretch>
            <a:fillRect/>
          </a:stretch>
        </p:blipFill>
        <p:spPr>
          <a:xfrm>
            <a:off x="3936742" y="5073908"/>
            <a:ext cx="1927632" cy="1438135"/>
          </a:xfrm>
          <a:prstGeom prst="rect">
            <a:avLst/>
          </a:prstGeom>
          <a:ln w="12700">
            <a:miter lim="400000"/>
          </a:ln>
        </p:spPr>
      </p:pic>
      <p:pic>
        <p:nvPicPr>
          <p:cNvPr id="702" name="Screen Shot 2015-07-07 at 17.16.35.png" descr="Screen Shot 2015-07-07 at 17.16.35.png"/>
          <p:cNvPicPr>
            <a:picLocks noChangeAspect="1"/>
          </p:cNvPicPr>
          <p:nvPr/>
        </p:nvPicPr>
        <p:blipFill>
          <a:blip r:embed="rId17">
            <a:extLst/>
          </a:blip>
          <a:stretch>
            <a:fillRect/>
          </a:stretch>
        </p:blipFill>
        <p:spPr>
          <a:xfrm>
            <a:off x="8845101" y="1308533"/>
            <a:ext cx="2398646" cy="1802533"/>
          </a:xfrm>
          <a:prstGeom prst="rect">
            <a:avLst/>
          </a:prstGeom>
          <a:ln w="12700">
            <a:miter lim="400000"/>
          </a:ln>
        </p:spPr>
      </p:pic>
      <p:pic>
        <p:nvPicPr>
          <p:cNvPr id="703" name="Screen Shot 2015-07-07 at 17.16.17.png" descr="Screen Shot 2015-07-07 at 17.16.17.png"/>
          <p:cNvPicPr>
            <a:picLocks noChangeAspect="1"/>
          </p:cNvPicPr>
          <p:nvPr/>
        </p:nvPicPr>
        <p:blipFill>
          <a:blip r:embed="rId18">
            <a:extLst/>
          </a:blip>
          <a:stretch>
            <a:fillRect/>
          </a:stretch>
        </p:blipFill>
        <p:spPr>
          <a:xfrm>
            <a:off x="7610978" y="7001387"/>
            <a:ext cx="1960039" cy="1438135"/>
          </a:xfrm>
          <a:prstGeom prst="rect">
            <a:avLst/>
          </a:prstGeom>
          <a:ln w="12700">
            <a:miter lim="400000"/>
          </a:ln>
        </p:spPr>
      </p:pic>
      <p:pic>
        <p:nvPicPr>
          <p:cNvPr id="704" name="Screen Shot 2015-07-07 at 17.16.24.png" descr="Screen Shot 2015-07-07 at 17.16.24.png"/>
          <p:cNvPicPr>
            <a:picLocks noChangeAspect="1"/>
          </p:cNvPicPr>
          <p:nvPr/>
        </p:nvPicPr>
        <p:blipFill>
          <a:blip r:embed="rId19">
            <a:extLst/>
          </a:blip>
          <a:stretch>
            <a:fillRect/>
          </a:stretch>
        </p:blipFill>
        <p:spPr>
          <a:xfrm>
            <a:off x="9403920" y="7001387"/>
            <a:ext cx="1961589" cy="1468757"/>
          </a:xfrm>
          <a:prstGeom prst="rect">
            <a:avLst/>
          </a:prstGeom>
          <a:ln w="12700">
            <a:miter lim="400000"/>
          </a:ln>
        </p:spPr>
      </p:pic>
      <p:pic>
        <p:nvPicPr>
          <p:cNvPr id="705" name="Screen Shot 2015-07-07 at 17.16.09.png" descr="Screen Shot 2015-07-07 at 17.16.09.png"/>
          <p:cNvPicPr>
            <a:picLocks noChangeAspect="1"/>
          </p:cNvPicPr>
          <p:nvPr/>
        </p:nvPicPr>
        <p:blipFill>
          <a:blip r:embed="rId20">
            <a:extLst/>
          </a:blip>
          <a:stretch>
            <a:fillRect/>
          </a:stretch>
        </p:blipFill>
        <p:spPr>
          <a:xfrm>
            <a:off x="1593124" y="4997097"/>
            <a:ext cx="2116051" cy="1591756"/>
          </a:xfrm>
          <a:prstGeom prst="rect">
            <a:avLst/>
          </a:prstGeom>
          <a:ln w="12700">
            <a:miter lim="400000"/>
          </a:ln>
        </p:spPr>
      </p:pic>
      <p:pic>
        <p:nvPicPr>
          <p:cNvPr id="706" name="Screen Shot 2015-07-07 at 17.15.54.png" descr="Screen Shot 2015-07-07 at 17.15.54.png"/>
          <p:cNvPicPr>
            <a:picLocks noChangeAspect="1"/>
          </p:cNvPicPr>
          <p:nvPr/>
        </p:nvPicPr>
        <p:blipFill>
          <a:blip r:embed="rId21">
            <a:extLst/>
          </a:blip>
          <a:stretch>
            <a:fillRect/>
          </a:stretch>
        </p:blipFill>
        <p:spPr>
          <a:xfrm>
            <a:off x="5774205" y="7079832"/>
            <a:ext cx="1783692" cy="1326022"/>
          </a:xfrm>
          <a:prstGeom prst="rect">
            <a:avLst/>
          </a:prstGeom>
          <a:ln w="12700">
            <a:miter lim="400000"/>
          </a:ln>
        </p:spPr>
      </p:pic>
      <p:pic>
        <p:nvPicPr>
          <p:cNvPr id="707" name="Check… Check http://pharo.org/success" descr="Check… Check http://pharo.org/success"/>
          <p:cNvPicPr>
            <a:picLocks noChangeAspect="0"/>
          </p:cNvPicPr>
          <p:nvPr/>
        </p:nvPicPr>
        <p:blipFill>
          <a:blip r:embed="rId22">
            <a:alphaModFix amt="80848"/>
            <a:extLst/>
          </a:blip>
          <a:stretch>
            <a:fillRect/>
          </a:stretch>
        </p:blipFill>
        <p:spPr>
          <a:xfrm>
            <a:off x="3535900" y="2064543"/>
            <a:ext cx="6164066" cy="4830584"/>
          </a:xfrm>
          <a:prstGeom prst="rect">
            <a:avLst/>
          </a:prstGeom>
          <a:effectLst>
            <a:outerShdw sx="100000" sy="100000" kx="0" ky="0" algn="b" rotWithShape="0" blurRad="139700" dist="0" dir="6218304">
              <a:srgbClr val="000000"/>
            </a:outerShdw>
          </a:effectLst>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LAMRC…"/>
          <p:cNvSpPr txBox="1"/>
          <p:nvPr>
            <p:ph type="title"/>
          </p:nvPr>
        </p:nvSpPr>
        <p:spPr>
          <a:xfrm>
            <a:off x="1078232" y="1118763"/>
            <a:ext cx="8610602" cy="1609727"/>
          </a:xfrm>
          <a:prstGeom prst="rect">
            <a:avLst/>
          </a:prstGeom>
        </p:spPr>
        <p:txBody>
          <a:bodyPr/>
          <a:lstStyle/>
          <a:p>
            <a:pPr algn="l" defTabSz="479044">
              <a:defRPr sz="6724">
                <a:effectLst>
                  <a:outerShdw sx="100000" sy="100000" kx="0" ky="0" algn="b" rotWithShape="0" blurRad="41656" dist="20828" dir="5400000">
                    <a:srgbClr val="000000"/>
                  </a:outerShdw>
                </a:effectLst>
              </a:defRPr>
            </a:pPr>
            <a:r>
              <a:t>LAMRC</a:t>
            </a:r>
          </a:p>
          <a:p>
            <a:pPr algn="l" defTabSz="374904">
              <a:spcBef>
                <a:spcPts val="1300"/>
              </a:spcBef>
              <a:defRPr sz="3116">
                <a:effectLst/>
                <a:latin typeface="Verdana"/>
                <a:ea typeface="Verdana"/>
                <a:cs typeface="Verdana"/>
                <a:sym typeface="Verdana"/>
              </a:defRPr>
            </a:pPr>
            <a:r>
              <a:t>Back-End Wafer-Level Packaging</a:t>
            </a:r>
          </a:p>
        </p:txBody>
      </p:sp>
      <p:sp>
        <p:nvSpPr>
          <p:cNvPr id="710" name="Your mobile hardware as a high-chance to have been produced by a robot controlled via a smalltalk"/>
          <p:cNvSpPr txBox="1"/>
          <p:nvPr>
            <p:ph type="body" sz="quarter" idx="1"/>
          </p:nvPr>
        </p:nvSpPr>
        <p:spPr>
          <a:xfrm>
            <a:off x="1062017" y="4831781"/>
            <a:ext cx="6835642" cy="2858412"/>
          </a:xfrm>
          <a:prstGeom prst="rect">
            <a:avLst/>
          </a:prstGeom>
        </p:spPr>
        <p:txBody>
          <a:bodyPr anchor="t"/>
          <a:lstStyle/>
          <a:p>
            <a:pPr marL="0" indent="0" defTabSz="560831">
              <a:spcBef>
                <a:spcPts val="4000"/>
              </a:spcBef>
              <a:buSzTx/>
              <a:buNone/>
              <a:defRPr sz="4416">
                <a:effectLst>
                  <a:outerShdw sx="100000" sy="100000" kx="0" ky="0" algn="b" rotWithShape="0" blurRad="48768" dist="24384" dir="5400000">
                    <a:srgbClr val="000000"/>
                  </a:outerShdw>
                </a:effectLst>
              </a:defRPr>
            </a:pPr>
            <a:r>
              <a:t>Your mobile hardware as a </a:t>
            </a:r>
            <a:r>
              <a:rPr i="1">
                <a:latin typeface="Helvetica Neue"/>
                <a:ea typeface="Helvetica Neue"/>
                <a:cs typeface="Helvetica Neue"/>
                <a:sym typeface="Helvetica Neue"/>
              </a:rPr>
              <a:t>high-chance</a:t>
            </a:r>
            <a:r>
              <a:t> to have been produced by a robot controlled via a smalltalk</a:t>
            </a:r>
          </a:p>
        </p:txBody>
      </p:sp>
      <p:pic>
        <p:nvPicPr>
          <p:cNvPr id="711" name="Lam_Research_Products_Back_End_WLP.png" descr="Lam_Research_Products_Back_End_WLP.png"/>
          <p:cNvPicPr>
            <a:picLocks noChangeAspect="1"/>
          </p:cNvPicPr>
          <p:nvPr/>
        </p:nvPicPr>
        <p:blipFill>
          <a:blip r:embed="rId2">
            <a:extLst/>
          </a:blip>
          <a:stretch>
            <a:fillRect/>
          </a:stretch>
        </p:blipFill>
        <p:spPr>
          <a:xfrm>
            <a:off x="5132842" y="7703167"/>
            <a:ext cx="5410201" cy="790576"/>
          </a:xfrm>
          <a:prstGeom prst="rect">
            <a:avLst/>
          </a:prstGeom>
          <a:ln w="12700">
            <a:miter lim="400000"/>
          </a:ln>
        </p:spPr>
      </p:pic>
      <p:pic>
        <p:nvPicPr>
          <p:cNvPr id="712" name="Lam_Research_G3D.png" descr="Lam_Research_G3D.png"/>
          <p:cNvPicPr>
            <a:picLocks noChangeAspect="1"/>
          </p:cNvPicPr>
          <p:nvPr/>
        </p:nvPicPr>
        <p:blipFill>
          <a:blip r:embed="rId3">
            <a:extLst/>
          </a:blip>
          <a:stretch>
            <a:fillRect/>
          </a:stretch>
        </p:blipFill>
        <p:spPr>
          <a:xfrm>
            <a:off x="8315945" y="1361053"/>
            <a:ext cx="4501416" cy="4501415"/>
          </a:xfrm>
          <a:prstGeom prst="rect">
            <a:avLst/>
          </a:prstGeom>
          <a:ln w="12700">
            <a:miter lim="400000"/>
          </a:ln>
        </p:spPr>
      </p:pic>
      <p:pic>
        <p:nvPicPr>
          <p:cNvPr id="713" name="50% microprocessors… 50% microprocessorsof your mobile/PC/tablet " descr="50% microprocessors… 50% microprocessorsof your mobile/PC/tablet "/>
          <p:cNvPicPr>
            <a:picLocks noChangeAspect="0"/>
          </p:cNvPicPr>
          <p:nvPr/>
        </p:nvPicPr>
        <p:blipFill>
          <a:blip r:embed="rId4">
            <a:extLst/>
          </a:blip>
          <a:stretch>
            <a:fillRect/>
          </a:stretch>
        </p:blipFill>
        <p:spPr>
          <a:xfrm>
            <a:off x="5474992" y="2623816"/>
            <a:ext cx="6549619" cy="1919162"/>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5" name="Lam_Research_G3D.png" descr="Lam_Research_G3D.png"/>
          <p:cNvPicPr>
            <a:picLocks noChangeAspect="1"/>
          </p:cNvPicPr>
          <p:nvPr/>
        </p:nvPicPr>
        <p:blipFill>
          <a:blip r:embed="rId2">
            <a:extLst/>
          </a:blip>
          <a:stretch>
            <a:fillRect/>
          </a:stretch>
        </p:blipFill>
        <p:spPr>
          <a:xfrm>
            <a:off x="8502212" y="1361053"/>
            <a:ext cx="4501416" cy="4501415"/>
          </a:xfrm>
          <a:prstGeom prst="rect">
            <a:avLst/>
          </a:prstGeom>
          <a:ln w="12700">
            <a:miter lim="400000"/>
          </a:ln>
        </p:spPr>
      </p:pic>
      <p:sp>
        <p:nvSpPr>
          <p:cNvPr id="716" name="LAMRC…"/>
          <p:cNvSpPr txBox="1"/>
          <p:nvPr>
            <p:ph type="title"/>
          </p:nvPr>
        </p:nvSpPr>
        <p:spPr>
          <a:xfrm>
            <a:off x="1078232" y="1118763"/>
            <a:ext cx="8610602" cy="1609727"/>
          </a:xfrm>
          <a:prstGeom prst="rect">
            <a:avLst/>
          </a:prstGeom>
        </p:spPr>
        <p:txBody>
          <a:bodyPr/>
          <a:lstStyle/>
          <a:p>
            <a:pPr algn="l" defTabSz="479044">
              <a:defRPr sz="6724">
                <a:effectLst>
                  <a:outerShdw sx="100000" sy="100000" kx="0" ky="0" algn="b" rotWithShape="0" blurRad="41656" dist="20828" dir="5400000">
                    <a:srgbClr val="000000"/>
                  </a:outerShdw>
                </a:effectLst>
              </a:defRPr>
            </a:pPr>
            <a:r>
              <a:t>LAMRC</a:t>
            </a:r>
          </a:p>
          <a:p>
            <a:pPr algn="l" defTabSz="374904">
              <a:spcBef>
                <a:spcPts val="1300"/>
              </a:spcBef>
              <a:defRPr sz="3116">
                <a:effectLst/>
                <a:latin typeface="Verdana"/>
                <a:ea typeface="Verdana"/>
                <a:cs typeface="Verdana"/>
                <a:sym typeface="Verdana"/>
              </a:defRPr>
            </a:pPr>
            <a:r>
              <a:t>Back-End Wafer-Level Packaging</a:t>
            </a:r>
          </a:p>
        </p:txBody>
      </p:sp>
      <p:sp>
        <p:nvSpPr>
          <p:cNvPr id="717" name="Your mobile hardware as a high-chance to have been produced by a robot controlled via a smalltalk"/>
          <p:cNvSpPr txBox="1"/>
          <p:nvPr>
            <p:ph type="body" sz="quarter" idx="1"/>
          </p:nvPr>
        </p:nvSpPr>
        <p:spPr>
          <a:xfrm>
            <a:off x="1044366" y="4917461"/>
            <a:ext cx="6835642" cy="2858412"/>
          </a:xfrm>
          <a:prstGeom prst="rect">
            <a:avLst/>
          </a:prstGeom>
        </p:spPr>
        <p:txBody>
          <a:bodyPr anchor="t"/>
          <a:lstStyle>
            <a:lvl1pPr marL="0" indent="0" defTabSz="560831">
              <a:spcBef>
                <a:spcPts val="4000"/>
              </a:spcBef>
              <a:buSzTx/>
              <a:buNone/>
              <a:defRPr sz="4416">
                <a:effectLst>
                  <a:outerShdw sx="100000" sy="100000" kx="0" ky="0" algn="b" rotWithShape="0" blurRad="48768" dist="24384" dir="5400000">
                    <a:srgbClr val="000000"/>
                  </a:outerShdw>
                </a:effectLst>
              </a:defRPr>
            </a:lvl1pPr>
          </a:lstStyle>
          <a:p>
            <a:pPr/>
            <a:r>
              <a:t>Your mobile hardware as a high-chance to have been produced by a robot controlled via a smalltalk</a:t>
            </a:r>
          </a:p>
        </p:txBody>
      </p:sp>
      <p:pic>
        <p:nvPicPr>
          <p:cNvPr id="718" name="Lam_Research_Products_Back_End_WLP.png" descr="Lam_Research_Products_Back_End_WLP.png"/>
          <p:cNvPicPr>
            <a:picLocks noChangeAspect="1"/>
          </p:cNvPicPr>
          <p:nvPr/>
        </p:nvPicPr>
        <p:blipFill>
          <a:blip r:embed="rId3">
            <a:extLst/>
          </a:blip>
          <a:stretch>
            <a:fillRect/>
          </a:stretch>
        </p:blipFill>
        <p:spPr>
          <a:xfrm>
            <a:off x="5827109" y="7804767"/>
            <a:ext cx="5410201" cy="790576"/>
          </a:xfrm>
          <a:prstGeom prst="rect">
            <a:avLst/>
          </a:prstGeom>
          <a:ln w="12700">
            <a:miter lim="400000"/>
          </a:ln>
        </p:spPr>
      </p:pic>
      <p:pic>
        <p:nvPicPr>
          <p:cNvPr id="719" name="Started to experiment… Started to experiment with Pharo" descr="Started to experiment… Started to experiment with Pharo"/>
          <p:cNvPicPr>
            <a:picLocks noChangeAspect="0"/>
          </p:cNvPicPr>
          <p:nvPr/>
        </p:nvPicPr>
        <p:blipFill>
          <a:blip r:embed="rId4">
            <a:extLst/>
          </a:blip>
          <a:stretch>
            <a:fillRect/>
          </a:stretch>
        </p:blipFill>
        <p:spPr>
          <a:xfrm>
            <a:off x="4880891" y="2564385"/>
            <a:ext cx="6668517" cy="2094751"/>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Inria:…"/>
          <p:cNvSpPr txBox="1"/>
          <p:nvPr>
            <p:ph type="title"/>
          </p:nvPr>
        </p:nvSpPr>
        <p:spPr>
          <a:xfrm>
            <a:off x="608955" y="1083566"/>
            <a:ext cx="11147706" cy="7263544"/>
          </a:xfrm>
          <a:prstGeom prst="rect">
            <a:avLst/>
          </a:prstGeom>
        </p:spPr>
        <p:txBody>
          <a:bodyPr/>
          <a:lstStyle/>
          <a:p>
            <a:pPr algn="l" defTabSz="379729">
              <a:defRPr sz="5719">
                <a:effectLst>
                  <a:outerShdw sx="100000" sy="100000" kx="0" ky="0" algn="b" rotWithShape="0" blurRad="33020" dist="16510" dir="5400000">
                    <a:srgbClr val="000000"/>
                  </a:outerShdw>
                </a:effectLst>
              </a:defRPr>
            </a:pPr>
            <a:r>
              <a:t>Inria: </a:t>
            </a:r>
          </a:p>
          <a:p>
            <a:pPr algn="l" defTabSz="379729">
              <a:defRPr sz="5719">
                <a:effectLst>
                  <a:outerShdw sx="100000" sy="100000" kx="0" ky="0" algn="b" rotWithShape="0" blurRad="33020" dist="16510" dir="5400000">
                    <a:srgbClr val="000000"/>
                  </a:outerShdw>
                </a:effectLst>
              </a:defRPr>
            </a:pPr>
            <a:r>
              <a:t>- 8 labs</a:t>
            </a:r>
          </a:p>
          <a:p>
            <a:pPr algn="l" defTabSz="379729">
              <a:defRPr sz="5719">
                <a:effectLst>
                  <a:outerShdw sx="100000" sy="100000" kx="0" ky="0" algn="b" rotWithShape="0" blurRad="33020" dist="16510" dir="5400000">
                    <a:srgbClr val="000000"/>
                  </a:outerShdw>
                </a:effectLst>
              </a:defRPr>
            </a:pPr>
            <a:r>
              <a:t>- 200 teams</a:t>
            </a:r>
          </a:p>
          <a:p>
            <a:pPr algn="l" defTabSz="379729">
              <a:defRPr sz="5719">
                <a:effectLst>
                  <a:outerShdw sx="100000" sy="100000" kx="0" ky="0" algn="b" rotWithShape="0" blurRad="33020" dist="16510" dir="5400000">
                    <a:srgbClr val="000000"/>
                  </a:outerShdw>
                </a:effectLst>
              </a:defRPr>
            </a:pPr>
            <a:r>
              <a:t>- 3300 researchers</a:t>
            </a:r>
          </a:p>
          <a:p>
            <a:pPr algn="l" defTabSz="379729">
              <a:defRPr sz="5719">
                <a:effectLst>
                  <a:outerShdw sx="100000" sy="100000" kx="0" ky="0" algn="b" rotWithShape="0" blurRad="33020" dist="16510" dir="5400000">
                    <a:srgbClr val="000000"/>
                  </a:outerShdw>
                </a:effectLst>
              </a:defRPr>
            </a:pPr>
            <a:r>
              <a:t>- Excellence in research</a:t>
            </a:r>
          </a:p>
          <a:p>
            <a:pPr algn="l" defTabSz="379729">
              <a:defRPr sz="5719">
                <a:effectLst>
                  <a:outerShdw sx="100000" sy="100000" kx="0" ky="0" algn="b" rotWithShape="0" blurRad="33020" dist="16510" dir="5400000">
                    <a:srgbClr val="000000"/>
                  </a:outerShdw>
                </a:effectLst>
              </a:defRPr>
            </a:pPr>
            <a:r>
              <a:t>- Transfert (impact on real life)</a:t>
            </a:r>
          </a:p>
          <a:p>
            <a:pPr algn="l" defTabSz="379729">
              <a:defRPr sz="5719">
                <a:effectLst>
                  <a:outerShdw sx="100000" sy="100000" kx="0" ky="0" algn="b" rotWithShape="0" blurRad="33020" dist="16510" dir="5400000">
                    <a:srgbClr val="000000"/>
                  </a:outerShdw>
                </a:effectLst>
              </a:defRPr>
            </a:pPr>
            <a:r>
              <a:t>- Minister of Education and industry</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LifeWare"/>
          <p:cNvSpPr txBox="1"/>
          <p:nvPr>
            <p:ph type="title"/>
          </p:nvPr>
        </p:nvSpPr>
        <p:spPr>
          <a:xfrm>
            <a:off x="1078232" y="1118763"/>
            <a:ext cx="8610602" cy="1609727"/>
          </a:xfrm>
          <a:prstGeom prst="rect">
            <a:avLst/>
          </a:prstGeom>
        </p:spPr>
        <p:txBody>
          <a:bodyPr/>
          <a:lstStyle>
            <a:lvl1pPr algn="l" defTabSz="479044">
              <a:defRPr sz="6724">
                <a:effectLst>
                  <a:outerShdw sx="100000" sy="100000" kx="0" ky="0" algn="b" rotWithShape="0" blurRad="41656" dist="20828" dir="5400000">
                    <a:srgbClr val="000000"/>
                  </a:outerShdw>
                </a:effectLst>
              </a:defRPr>
            </a:lvl1pPr>
          </a:lstStyle>
          <a:p>
            <a:pPr/>
            <a:r>
              <a:t>LifeWare</a:t>
            </a:r>
          </a:p>
        </p:txBody>
      </p:sp>
      <p:sp>
        <p:nvSpPr>
          <p:cNvPr id="722" name="30 Millions lines of code……"/>
          <p:cNvSpPr txBox="1"/>
          <p:nvPr>
            <p:ph type="body" sz="quarter" idx="1"/>
          </p:nvPr>
        </p:nvSpPr>
        <p:spPr>
          <a:xfrm>
            <a:off x="6164653" y="5403698"/>
            <a:ext cx="6835642" cy="2858412"/>
          </a:xfrm>
          <a:prstGeom prst="rect">
            <a:avLst/>
          </a:prstGeom>
        </p:spPr>
        <p:txBody>
          <a:bodyPr anchor="t"/>
          <a:lstStyle/>
          <a:p>
            <a:pPr marL="0" indent="0" defTabSz="554990">
              <a:spcBef>
                <a:spcPts val="3900"/>
              </a:spcBef>
              <a:buSzTx/>
              <a:buNone/>
              <a:defRPr sz="4370">
                <a:effectLst>
                  <a:outerShdw sx="100000" sy="100000" kx="0" ky="0" algn="b" rotWithShape="0" blurRad="48260" dist="24130" dir="5400000">
                    <a:srgbClr val="000000"/>
                  </a:outerShdw>
                </a:effectLst>
              </a:defRPr>
            </a:pPr>
            <a:r>
              <a:t>30 Millions lines of code…</a:t>
            </a:r>
          </a:p>
          <a:p>
            <a:pPr marL="0" indent="0" defTabSz="554990">
              <a:spcBef>
                <a:spcPts val="3900"/>
              </a:spcBef>
              <a:buSzTx/>
              <a:buNone/>
              <a:defRPr sz="4370">
                <a:effectLst>
                  <a:outerShdw sx="100000" sy="100000" kx="0" ky="0" algn="b" rotWithShape="0" blurRad="48260" dist="24130" dir="5400000">
                    <a:srgbClr val="000000"/>
                  </a:outerShdw>
                </a:effectLst>
              </a:defRPr>
            </a:pPr>
            <a:r>
              <a:t>Kent Beck is one of the founders</a:t>
            </a:r>
          </a:p>
        </p:txBody>
      </p:sp>
      <p:pic>
        <p:nvPicPr>
          <p:cNvPr id="723" name="Migrating to… Migrating to Pharo" descr="Migrating to… Migrating to Pharo"/>
          <p:cNvPicPr>
            <a:picLocks noChangeAspect="0"/>
          </p:cNvPicPr>
          <p:nvPr/>
        </p:nvPicPr>
        <p:blipFill>
          <a:blip r:embed="rId2">
            <a:extLst/>
          </a:blip>
          <a:stretch>
            <a:fillRect/>
          </a:stretch>
        </p:blipFill>
        <p:spPr>
          <a:xfrm>
            <a:off x="7306472" y="1853195"/>
            <a:ext cx="3936899" cy="2094752"/>
          </a:xfrm>
          <a:prstGeom prst="rect">
            <a:avLst/>
          </a:prstGeom>
          <a:effectLst>
            <a:outerShdw sx="100000" sy="100000" kx="0" ky="0" algn="b" rotWithShape="0" blurRad="139700" dist="0" dir="5400000">
              <a:srgbClr val="000000"/>
            </a:outerShdw>
          </a:effectLst>
        </p:spPr>
      </p:pic>
      <p:pic>
        <p:nvPicPr>
          <p:cNvPr id="724" name="Screen Shot 2018-11-25 at 14.50.20.png" descr="Screen Shot 2018-11-25 at 14.50.20.png"/>
          <p:cNvPicPr>
            <a:picLocks noChangeAspect="1"/>
          </p:cNvPicPr>
          <p:nvPr/>
        </p:nvPicPr>
        <p:blipFill>
          <a:blip r:embed="rId3">
            <a:extLst/>
          </a:blip>
          <a:stretch>
            <a:fillRect/>
          </a:stretch>
        </p:blipFill>
        <p:spPr>
          <a:xfrm>
            <a:off x="1223442" y="2327637"/>
            <a:ext cx="1442721" cy="426721"/>
          </a:xfrm>
          <a:prstGeom prst="rect">
            <a:avLst/>
          </a:prstGeom>
          <a:ln w="12700">
            <a:miter lim="400000"/>
          </a:ln>
        </p:spPr>
      </p:pic>
      <p:pic>
        <p:nvPicPr>
          <p:cNvPr id="725" name="Screen Shot 2018-11-25 at 14.51.51.png" descr="Screen Shot 2018-11-25 at 14.51.51.png"/>
          <p:cNvPicPr>
            <a:picLocks noChangeAspect="1"/>
          </p:cNvPicPr>
          <p:nvPr/>
        </p:nvPicPr>
        <p:blipFill>
          <a:blip r:embed="rId4">
            <a:extLst/>
          </a:blip>
          <a:stretch>
            <a:fillRect/>
          </a:stretch>
        </p:blipFill>
        <p:spPr>
          <a:xfrm>
            <a:off x="1196002" y="3052842"/>
            <a:ext cx="4514034" cy="4774058"/>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Pharo in ATM like Device in Moscow"/>
          <p:cNvSpPr txBox="1"/>
          <p:nvPr>
            <p:ph type="title"/>
          </p:nvPr>
        </p:nvSpPr>
        <p:spPr>
          <a:xfrm>
            <a:off x="2123971" y="1393824"/>
            <a:ext cx="8756858" cy="1327452"/>
          </a:xfrm>
          <a:prstGeom prst="rect">
            <a:avLst/>
          </a:prstGeom>
        </p:spPr>
        <p:txBody>
          <a:bodyPr/>
          <a:lstStyle>
            <a:lvl1pPr defTabSz="280415">
              <a:defRPr sz="4224"/>
            </a:lvl1pPr>
          </a:lstStyle>
          <a:p>
            <a:pPr/>
            <a:r>
              <a:t>Pharo in ATM like Device in Moscow</a:t>
            </a:r>
          </a:p>
        </p:txBody>
      </p:sp>
      <p:pic>
        <p:nvPicPr>
          <p:cNvPr id="728" name="Screen Shot 2016-08-18 at 21.52.12.png" descr="Screen Shot 2016-08-18 at 21.52.12.png"/>
          <p:cNvPicPr>
            <a:picLocks noChangeAspect="1"/>
          </p:cNvPicPr>
          <p:nvPr/>
        </p:nvPicPr>
        <p:blipFill>
          <a:blip r:embed="rId2">
            <a:extLst/>
          </a:blip>
          <a:stretch>
            <a:fillRect/>
          </a:stretch>
        </p:blipFill>
        <p:spPr>
          <a:xfrm>
            <a:off x="1605172" y="2604057"/>
            <a:ext cx="9368099" cy="5928469"/>
          </a:xfrm>
          <a:prstGeom prst="rect">
            <a:avLst/>
          </a:prstGeom>
          <a:ln w="12700">
            <a:miter lim="400000"/>
          </a:ln>
        </p:spPr>
      </p:pic>
      <p:pic>
        <p:nvPicPr>
          <p:cNvPr id="729" name="Now we can say it Now we can say it" descr="Now we can say it Now we can say it"/>
          <p:cNvPicPr>
            <a:picLocks noChangeAspect="0"/>
          </p:cNvPicPr>
          <p:nvPr/>
        </p:nvPicPr>
        <p:blipFill>
          <a:blip r:embed="rId3">
            <a:extLst/>
          </a:blip>
          <a:stretch>
            <a:fillRect/>
          </a:stretch>
        </p:blipFill>
        <p:spPr>
          <a:xfrm>
            <a:off x="7650448" y="3187775"/>
            <a:ext cx="5697856" cy="139551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1" name="Screen Shot 2016-09-13 at 14.29.07.png" descr="Screen Shot 2016-09-13 at 14.29.07.png"/>
          <p:cNvPicPr>
            <a:picLocks noChangeAspect="1"/>
          </p:cNvPicPr>
          <p:nvPr/>
        </p:nvPicPr>
        <p:blipFill>
          <a:blip r:embed="rId2">
            <a:extLst/>
          </a:blip>
          <a:stretch>
            <a:fillRect/>
          </a:stretch>
        </p:blipFill>
        <p:spPr>
          <a:xfrm>
            <a:off x="1618307" y="1196778"/>
            <a:ext cx="7176873" cy="7531494"/>
          </a:xfrm>
          <a:prstGeom prst="rect">
            <a:avLst/>
          </a:prstGeom>
          <a:ln w="12700">
            <a:miter lim="400000"/>
          </a:ln>
        </p:spPr>
      </p:pic>
      <p:pic>
        <p:nvPicPr>
          <p:cNvPr id="732" name="Full Stack in Pharo… Full Stack in PharoOnline marketplaceraised 4.7 M$" descr="Full Stack in Pharo… Full Stack in PharoOnline marketplaceraised 4.7 M$"/>
          <p:cNvPicPr>
            <a:picLocks noChangeAspect="0"/>
          </p:cNvPicPr>
          <p:nvPr/>
        </p:nvPicPr>
        <p:blipFill>
          <a:blip r:embed="rId3">
            <a:extLst/>
          </a:blip>
          <a:stretch>
            <a:fillRect/>
          </a:stretch>
        </p:blipFill>
        <p:spPr>
          <a:xfrm>
            <a:off x="7613439" y="991147"/>
            <a:ext cx="5321969" cy="449431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4" name="Image" descr="Image"/>
          <p:cNvPicPr>
            <a:picLocks noChangeAspect="1"/>
          </p:cNvPicPr>
          <p:nvPr/>
        </p:nvPicPr>
        <p:blipFill>
          <a:blip r:embed="rId2">
            <a:extLst/>
          </a:blip>
          <a:stretch>
            <a:fillRect/>
          </a:stretch>
        </p:blipFill>
        <p:spPr>
          <a:xfrm>
            <a:off x="393224" y="1579457"/>
            <a:ext cx="12875759" cy="6683859"/>
          </a:xfrm>
          <a:prstGeom prst="rect">
            <a:avLst/>
          </a:prstGeom>
          <a:ln w="12700">
            <a:miter lim="400000"/>
          </a:ln>
        </p:spPr>
      </p:pic>
      <p:pic>
        <p:nvPicPr>
          <p:cNvPr id="735" name="Network Monitoring… Network Monitoringfor small ISPs" descr="Network Monitoring… Network Monitoringfor small ISPs"/>
          <p:cNvPicPr>
            <a:picLocks noChangeAspect="0"/>
          </p:cNvPicPr>
          <p:nvPr/>
        </p:nvPicPr>
        <p:blipFill>
          <a:blip r:embed="rId3">
            <a:extLst/>
          </a:blip>
          <a:stretch>
            <a:fillRect/>
          </a:stretch>
        </p:blipFill>
        <p:spPr>
          <a:xfrm>
            <a:off x="6918319" y="1062592"/>
            <a:ext cx="5239309" cy="1919162"/>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F83C4"/>
        </a:solidFill>
      </p:bgPr>
    </p:bg>
    <p:spTree>
      <p:nvGrpSpPr>
        <p:cNvPr id="1" name=""/>
        <p:cNvGrpSpPr/>
        <p:nvPr/>
      </p:nvGrpSpPr>
      <p:grpSpPr>
        <a:xfrm>
          <a:off x="0" y="0"/>
          <a:ext cx="0" cy="0"/>
          <a:chOff x="0" y="0"/>
          <a:chExt cx="0" cy="0"/>
        </a:xfrm>
      </p:grpSpPr>
      <p:pic>
        <p:nvPicPr>
          <p:cNvPr id="737" name="Screen Shot 2016-09-13 at 14.31.47.png" descr="Screen Shot 2016-09-13 at 14.31.47.png"/>
          <p:cNvPicPr>
            <a:picLocks noChangeAspect="1"/>
          </p:cNvPicPr>
          <p:nvPr/>
        </p:nvPicPr>
        <p:blipFill>
          <a:blip r:embed="rId2">
            <a:extLst/>
          </a:blip>
          <a:srcRect l="0" t="252" r="0" b="0"/>
          <a:stretch>
            <a:fillRect/>
          </a:stretch>
        </p:blipFill>
        <p:spPr>
          <a:xfrm>
            <a:off x="678532" y="1283709"/>
            <a:ext cx="11538806" cy="7270343"/>
          </a:xfrm>
          <a:prstGeom prst="rect">
            <a:avLst/>
          </a:prstGeom>
          <a:ln w="12700">
            <a:miter lim="400000"/>
          </a:ln>
        </p:spPr>
      </p:pic>
      <p:pic>
        <p:nvPicPr>
          <p:cNvPr id="738" name="Deploy Pharo… Deploy Pharo on the cloud in 3 min" descr="Deploy Pharo… Deploy Pharo on the cloud in 3 min"/>
          <p:cNvPicPr>
            <a:picLocks noChangeAspect="0"/>
          </p:cNvPicPr>
          <p:nvPr/>
        </p:nvPicPr>
        <p:blipFill>
          <a:blip r:embed="rId3">
            <a:extLst/>
          </a:blip>
          <a:stretch>
            <a:fillRect/>
          </a:stretch>
        </p:blipFill>
        <p:spPr>
          <a:xfrm>
            <a:off x="6424763" y="5429013"/>
            <a:ext cx="5025874" cy="179363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0" name="cmsbox-screenshot-web-720-620-1.50.png" descr="cmsbox-screenshot-web-720-620-1.50.png"/>
          <p:cNvPicPr>
            <a:picLocks noChangeAspect="1"/>
          </p:cNvPicPr>
          <p:nvPr/>
        </p:nvPicPr>
        <p:blipFill>
          <a:blip r:embed="rId2">
            <a:extLst/>
          </a:blip>
          <a:stretch>
            <a:fillRect/>
          </a:stretch>
        </p:blipFill>
        <p:spPr>
          <a:xfrm>
            <a:off x="1625599" y="1628221"/>
            <a:ext cx="9753602" cy="6497158"/>
          </a:xfrm>
          <a:prstGeom prst="rect">
            <a:avLst/>
          </a:prstGeom>
          <a:ln w="12700">
            <a:miter lim="400000"/>
          </a:ln>
        </p:spPr>
      </p:pic>
      <p:pic>
        <p:nvPicPr>
          <p:cNvPr id="741" name="CMS with full history CMS with full history" descr="CMS with full history CMS with full history"/>
          <p:cNvPicPr>
            <a:picLocks noChangeAspect="0"/>
          </p:cNvPicPr>
          <p:nvPr/>
        </p:nvPicPr>
        <p:blipFill>
          <a:blip r:embed="rId3">
            <a:extLst/>
          </a:blip>
          <a:stretch>
            <a:fillRect/>
          </a:stretch>
        </p:blipFill>
        <p:spPr>
          <a:xfrm>
            <a:off x="6730834" y="2658699"/>
            <a:ext cx="4963135" cy="1209436"/>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3" name="Screen Shot 2013-11-04 at 3.06.46 PM.pdf" descr="Screen Shot 2013-11-04 at 3.06.46 PM.pdf"/>
          <p:cNvPicPr>
            <a:picLocks noChangeAspect="1"/>
          </p:cNvPicPr>
          <p:nvPr/>
        </p:nvPicPr>
        <p:blipFill>
          <a:blip r:embed="rId2">
            <a:extLst/>
          </a:blip>
          <a:stretch>
            <a:fillRect/>
          </a:stretch>
        </p:blipFill>
        <p:spPr>
          <a:xfrm>
            <a:off x="2635249" y="1201017"/>
            <a:ext cx="7248526" cy="8095384"/>
          </a:xfrm>
          <a:prstGeom prst="rect">
            <a:avLst/>
          </a:prstGeom>
          <a:ln w="12700">
            <a:miter lim="400000"/>
          </a:ln>
        </p:spPr>
      </p:pic>
      <p:pic>
        <p:nvPicPr>
          <p:cNvPr id="744" name="Distributed… Distributed Resources Management" descr="Distributed… Distributed Resources Management"/>
          <p:cNvPicPr>
            <a:picLocks noChangeAspect="0"/>
          </p:cNvPicPr>
          <p:nvPr/>
        </p:nvPicPr>
        <p:blipFill>
          <a:blip r:embed="rId3">
            <a:extLst/>
          </a:blip>
          <a:stretch>
            <a:fillRect/>
          </a:stretch>
        </p:blipFill>
        <p:spPr>
          <a:xfrm>
            <a:off x="7527261" y="2086009"/>
            <a:ext cx="4214496" cy="294491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6" name="droppedImage.pdf" descr="droppedImage.pdf"/>
          <p:cNvPicPr>
            <a:picLocks noChangeAspect="1"/>
          </p:cNvPicPr>
          <p:nvPr/>
        </p:nvPicPr>
        <p:blipFill>
          <a:blip r:embed="rId2">
            <a:extLst/>
          </a:blip>
          <a:stretch>
            <a:fillRect/>
          </a:stretch>
        </p:blipFill>
        <p:spPr>
          <a:xfrm>
            <a:off x="1625599" y="1219199"/>
            <a:ext cx="9753602" cy="7315201"/>
          </a:xfrm>
          <a:prstGeom prst="rect">
            <a:avLst/>
          </a:prstGeom>
          <a:ln w="12700">
            <a:miter lim="400000"/>
          </a:ln>
        </p:spPr>
      </p:pic>
      <p:pic>
        <p:nvPicPr>
          <p:cNvPr id="747" name="Server Testing Server Testing " descr="Server Testing Server Testing "/>
          <p:cNvPicPr>
            <a:picLocks noChangeAspect="0"/>
          </p:cNvPicPr>
          <p:nvPr/>
        </p:nvPicPr>
        <p:blipFill>
          <a:blip r:embed="rId3">
            <a:extLst/>
          </a:blip>
          <a:stretch>
            <a:fillRect/>
          </a:stretch>
        </p:blipFill>
        <p:spPr>
          <a:xfrm>
            <a:off x="4092239" y="2200863"/>
            <a:ext cx="3667837" cy="1209436"/>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9" name="droppedImage.pdf" descr="droppedImage.pdf"/>
          <p:cNvPicPr>
            <a:picLocks noChangeAspect="1"/>
          </p:cNvPicPr>
          <p:nvPr/>
        </p:nvPicPr>
        <p:blipFill>
          <a:blip r:embed="rId2">
            <a:extLst/>
          </a:blip>
          <a:stretch>
            <a:fillRect/>
          </a:stretch>
        </p:blipFill>
        <p:spPr>
          <a:xfrm>
            <a:off x="-35465" y="-897155"/>
            <a:ext cx="13075730" cy="10062185"/>
          </a:xfrm>
          <a:prstGeom prst="rect">
            <a:avLst/>
          </a:prstGeom>
          <a:ln w="12700">
            <a:miter lim="400000"/>
          </a:ln>
        </p:spPr>
      </p:pic>
      <p:pic>
        <p:nvPicPr>
          <p:cNvPr id="750" name="Truck fleet monitoring… Truck fleet monitoringPharo as a server240 days as up time" descr="Truck fleet monitoring… Truck fleet monitoringPharo as a server240 days as up time"/>
          <p:cNvPicPr>
            <a:picLocks noChangeAspect="0"/>
          </p:cNvPicPr>
          <p:nvPr/>
        </p:nvPicPr>
        <p:blipFill>
          <a:blip r:embed="rId3">
            <a:extLst/>
          </a:blip>
          <a:stretch>
            <a:fillRect/>
          </a:stretch>
        </p:blipFill>
        <p:spPr>
          <a:xfrm>
            <a:off x="5310491" y="4739810"/>
            <a:ext cx="7254419" cy="3172041"/>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2" name="droppedImage.pdf" descr="droppedImage.pdf"/>
          <p:cNvPicPr>
            <a:picLocks noChangeAspect="1"/>
          </p:cNvPicPr>
          <p:nvPr/>
        </p:nvPicPr>
        <p:blipFill>
          <a:blip r:embed="rId2">
            <a:extLst/>
          </a:blip>
          <a:stretch>
            <a:fillRect/>
          </a:stretch>
        </p:blipFill>
        <p:spPr>
          <a:xfrm>
            <a:off x="1625599" y="1219199"/>
            <a:ext cx="9753602" cy="73152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Expert in language design…"/>
          <p:cNvSpPr txBox="1"/>
          <p:nvPr>
            <p:ph type="title"/>
          </p:nvPr>
        </p:nvSpPr>
        <p:spPr>
          <a:xfrm>
            <a:off x="1182613" y="2091166"/>
            <a:ext cx="10639574" cy="5571268"/>
          </a:xfrm>
          <a:prstGeom prst="rect">
            <a:avLst/>
          </a:prstGeom>
        </p:spPr>
        <p:txBody>
          <a:bodyPr/>
          <a:lstStyle/>
          <a:p>
            <a:pPr defTabSz="443991">
              <a:defRPr sz="6687">
                <a:effectLst>
                  <a:outerShdw sx="100000" sy="100000" kx="0" ky="0" algn="b" rotWithShape="0" blurRad="38608" dist="19304" dir="5400000">
                    <a:srgbClr val="000000"/>
                  </a:outerShdw>
                </a:effectLst>
              </a:defRPr>
            </a:pPr>
            <a:r>
              <a:t>Expert in language design</a:t>
            </a:r>
          </a:p>
          <a:p>
            <a:pPr defTabSz="443991">
              <a:defRPr sz="4864">
                <a:effectLst>
                  <a:outerShdw sx="100000" sy="100000" kx="0" ky="0" algn="b" rotWithShape="0" blurRad="38608" dist="19304" dir="5400000">
                    <a:srgbClr val="000000"/>
                  </a:outerShdw>
                </a:effectLst>
              </a:defRPr>
            </a:pPr>
          </a:p>
          <a:p>
            <a:pPr defTabSz="443991">
              <a:defRPr sz="4864">
                <a:effectLst>
                  <a:outerShdw sx="100000" sy="100000" kx="0" ky="0" algn="b" rotWithShape="0" blurRad="38608" dist="19304" dir="5400000">
                    <a:srgbClr val="000000"/>
                  </a:outerShdw>
                </a:effectLst>
              </a:defRPr>
            </a:pPr>
            <a:r>
              <a:t>Traits in Php7.0, Perl60, </a:t>
            </a:r>
          </a:p>
          <a:p>
            <a:pPr defTabSz="443991">
              <a:defRPr sz="4864">
                <a:effectLst>
                  <a:outerShdw sx="100000" sy="100000" kx="0" ky="0" algn="b" rotWithShape="0" blurRad="38608" dist="19304" dir="5400000">
                    <a:srgbClr val="000000"/>
                  </a:outerShdw>
                </a:effectLst>
              </a:defRPr>
            </a:pPr>
            <a:r>
              <a:t>Influenced Traits in Scala, groovy</a:t>
            </a:r>
          </a:p>
          <a:p>
            <a:pPr defTabSz="443991">
              <a:defRPr sz="4864">
                <a:effectLst>
                  <a:outerShdw sx="100000" sy="100000" kx="0" ky="0" algn="b" rotWithShape="0" blurRad="38608" dist="19304" dir="5400000">
                    <a:srgbClr val="000000"/>
                  </a:outerShdw>
                </a:effectLst>
              </a:defRPr>
            </a:pPr>
            <a:r>
              <a:t>ClassBoxes</a:t>
            </a:r>
          </a:p>
          <a:p>
            <a:pPr defTabSz="443991">
              <a:defRPr sz="4864">
                <a:effectLst>
                  <a:outerShdw sx="100000" sy="100000" kx="0" ky="0" algn="b" rotWithShape="0" blurRad="38608" dist="19304" dir="5400000">
                    <a:srgbClr val="000000"/>
                  </a:outerShdw>
                </a:effectLst>
              </a:defRPr>
            </a:pPr>
            <a:r>
              <a:t>Pharo</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4" name="Image" descr="Image"/>
          <p:cNvPicPr>
            <a:picLocks noChangeAspect="1"/>
          </p:cNvPicPr>
          <p:nvPr/>
        </p:nvPicPr>
        <p:blipFill>
          <a:blip r:embed="rId2">
            <a:extLst/>
          </a:blip>
          <a:stretch>
            <a:fillRect/>
          </a:stretch>
        </p:blipFill>
        <p:spPr>
          <a:xfrm>
            <a:off x="70071" y="1258615"/>
            <a:ext cx="12864658" cy="7236370"/>
          </a:xfrm>
          <a:prstGeom prst="rect">
            <a:avLst/>
          </a:prstGeom>
          <a:ln w="12700">
            <a:miter lim="400000"/>
          </a:ln>
        </p:spPr>
      </p:pic>
      <p:pic>
        <p:nvPicPr>
          <p:cNvPr id="755" name="Quuve: Investment Portfolio… Quuve: Investment Portfoliohttp://debrispublishing.com" descr="Quuve: Investment Portfolio… Quuve: Investment Portfoliohttp://debrispublishing.com"/>
          <p:cNvPicPr>
            <a:picLocks noChangeAspect="0"/>
          </p:cNvPicPr>
          <p:nvPr/>
        </p:nvPicPr>
        <p:blipFill>
          <a:blip r:embed="rId3">
            <a:extLst/>
          </a:blip>
          <a:stretch>
            <a:fillRect/>
          </a:stretch>
        </p:blipFill>
        <p:spPr>
          <a:xfrm>
            <a:off x="414838" y="6263337"/>
            <a:ext cx="8532496" cy="2170214"/>
          </a:xfrm>
          <a:prstGeom prst="rect">
            <a:avLst/>
          </a:prstGeom>
          <a:effectLst>
            <a:outerShdw sx="100000" sy="100000" kx="0" ky="0" algn="b" rotWithShape="0" blurRad="139700" dist="0" dir="5400000">
              <a:srgbClr val="000000"/>
            </a:outerShdw>
          </a:effectLst>
        </p:spPr>
      </p:pic>
      <p:pic>
        <p:nvPicPr>
          <p:cNvPr id="756" name="All reports are automatically… All reports are automaticallygenerated" descr="All reports are automatically… All reports are automaticallygenerated"/>
          <p:cNvPicPr>
            <a:picLocks noChangeAspect="0"/>
          </p:cNvPicPr>
          <p:nvPr/>
        </p:nvPicPr>
        <p:blipFill>
          <a:blip r:embed="rId4">
            <a:extLst/>
          </a:blip>
          <a:stretch>
            <a:fillRect/>
          </a:stretch>
        </p:blipFill>
        <p:spPr>
          <a:xfrm>
            <a:off x="4233470" y="2734415"/>
            <a:ext cx="8884820" cy="2245678"/>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8" name="Image" descr="Image"/>
          <p:cNvPicPr>
            <a:picLocks noChangeAspect="1"/>
          </p:cNvPicPr>
          <p:nvPr/>
        </p:nvPicPr>
        <p:blipFill>
          <a:blip r:embed="rId2">
            <a:extLst/>
          </a:blip>
          <a:stretch>
            <a:fillRect/>
          </a:stretch>
        </p:blipFill>
        <p:spPr>
          <a:xfrm>
            <a:off x="1625599" y="1253700"/>
            <a:ext cx="9753602" cy="6599204"/>
          </a:xfrm>
          <a:prstGeom prst="rect">
            <a:avLst/>
          </a:prstGeom>
          <a:ln w="12700">
            <a:miter lim="400000"/>
          </a:ln>
        </p:spPr>
      </p:pic>
      <p:pic>
        <p:nvPicPr>
          <p:cNvPr id="759" name="Free Software Mobile… Free Software Mobile Communication solutions" descr="Free Software Mobile… Free Software Mobile Communication solutions"/>
          <p:cNvPicPr>
            <a:picLocks noChangeAspect="0"/>
          </p:cNvPicPr>
          <p:nvPr/>
        </p:nvPicPr>
        <p:blipFill>
          <a:blip r:embed="rId3">
            <a:extLst/>
          </a:blip>
          <a:stretch>
            <a:fillRect/>
          </a:stretch>
        </p:blipFill>
        <p:spPr>
          <a:xfrm>
            <a:off x="4502392" y="1445084"/>
            <a:ext cx="8434680" cy="2321142"/>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1" name="Image" descr="Image"/>
          <p:cNvPicPr>
            <a:picLocks noChangeAspect="1"/>
          </p:cNvPicPr>
          <p:nvPr/>
        </p:nvPicPr>
        <p:blipFill>
          <a:blip r:embed="rId2">
            <a:extLst/>
          </a:blip>
          <a:stretch>
            <a:fillRect/>
          </a:stretch>
        </p:blipFill>
        <p:spPr>
          <a:xfrm>
            <a:off x="1625599" y="2969668"/>
            <a:ext cx="9753602" cy="5166814"/>
          </a:xfrm>
          <a:prstGeom prst="rect">
            <a:avLst/>
          </a:prstGeom>
          <a:ln w="12700">
            <a:miter lim="400000"/>
          </a:ln>
        </p:spPr>
      </p:pic>
      <p:pic>
        <p:nvPicPr>
          <p:cNvPr id="762" name="Programming environment for… Programming environment forProgrammable Logic Controllers  " descr="Programming environment for… Programming environment forProgrammable Logic Controllers  "/>
          <p:cNvPicPr>
            <a:picLocks noChangeAspect="0"/>
          </p:cNvPicPr>
          <p:nvPr/>
        </p:nvPicPr>
        <p:blipFill>
          <a:blip r:embed="rId3">
            <a:extLst/>
          </a:blip>
          <a:stretch>
            <a:fillRect/>
          </a:stretch>
        </p:blipFill>
        <p:spPr>
          <a:xfrm>
            <a:off x="2953912" y="1034419"/>
            <a:ext cx="10227311" cy="217021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NTed: disaster scenario recovery"/>
          <p:cNvSpPr txBox="1"/>
          <p:nvPr/>
        </p:nvSpPr>
        <p:spPr>
          <a:xfrm>
            <a:off x="5016500" y="1427162"/>
            <a:ext cx="6362701" cy="1479551"/>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spcBef>
                <a:spcPts val="1600"/>
              </a:spcBef>
              <a:defRPr b="1" sz="4600">
                <a:latin typeface="Times Roman"/>
                <a:ea typeface="Times Roman"/>
                <a:cs typeface="Times Roman"/>
                <a:sym typeface="Times Roman"/>
              </a:defRPr>
            </a:lvl1pPr>
          </a:lstStyle>
          <a:p>
            <a:pPr/>
            <a:r>
              <a:t>NTed: disaster scenario recovery</a:t>
            </a:r>
          </a:p>
        </p:txBody>
      </p:sp>
      <p:pic>
        <p:nvPicPr>
          <p:cNvPr id="765" name="defi-android-logoandroid.png" descr="defi-android-logoandroid.png"/>
          <p:cNvPicPr>
            <a:picLocks noChangeAspect="1"/>
          </p:cNvPicPr>
          <p:nvPr/>
        </p:nvPicPr>
        <p:blipFill>
          <a:blip r:embed="rId2">
            <a:extLst/>
          </a:blip>
          <a:stretch>
            <a:fillRect/>
          </a:stretch>
        </p:blipFill>
        <p:spPr>
          <a:xfrm>
            <a:off x="1958974" y="1434053"/>
            <a:ext cx="1508415" cy="1466851"/>
          </a:xfrm>
          <a:prstGeom prst="rect">
            <a:avLst/>
          </a:prstGeom>
          <a:ln w="12700">
            <a:miter lim="400000"/>
          </a:ln>
        </p:spPr>
      </p:pic>
      <p:pic>
        <p:nvPicPr>
          <p:cNvPr id="766" name="amber.png" descr="amber.png"/>
          <p:cNvPicPr>
            <a:picLocks noChangeAspect="1"/>
          </p:cNvPicPr>
          <p:nvPr/>
        </p:nvPicPr>
        <p:blipFill>
          <a:blip r:embed="rId3">
            <a:extLst/>
          </a:blip>
          <a:srcRect l="0" t="0" r="0" b="27307"/>
          <a:stretch>
            <a:fillRect/>
          </a:stretch>
        </p:blipFill>
        <p:spPr>
          <a:xfrm>
            <a:off x="3016249" y="2579398"/>
            <a:ext cx="819151" cy="735302"/>
          </a:xfrm>
          <a:prstGeom prst="rect">
            <a:avLst/>
          </a:prstGeom>
          <a:ln w="12700">
            <a:miter lim="400000"/>
          </a:ln>
        </p:spPr>
      </p:pic>
      <p:pic>
        <p:nvPicPr>
          <p:cNvPr id="767" name="Bildschirmfoto 2013-05-14 um 11.58.57.jpeg" descr="Bildschirmfoto 2013-05-14 um 11.58.57.jpeg"/>
          <p:cNvPicPr>
            <a:picLocks noChangeAspect="1"/>
          </p:cNvPicPr>
          <p:nvPr/>
        </p:nvPicPr>
        <p:blipFill>
          <a:blip r:embed="rId4">
            <a:extLst/>
          </a:blip>
          <a:stretch>
            <a:fillRect/>
          </a:stretch>
        </p:blipFill>
        <p:spPr>
          <a:xfrm>
            <a:off x="1625599" y="3666241"/>
            <a:ext cx="9753602" cy="4511041"/>
          </a:xfrm>
          <a:prstGeom prst="rect">
            <a:avLst/>
          </a:prstGeom>
          <a:ln w="12700">
            <a:miter lim="400000"/>
          </a:ln>
        </p:spPr>
      </p:pic>
      <p:pic>
        <p:nvPicPr>
          <p:cNvPr id="768" name="To simulate disaster response To simulate disaster response" descr="To simulate disaster response To simulate disaster response"/>
          <p:cNvPicPr>
            <a:picLocks noChangeAspect="0"/>
          </p:cNvPicPr>
          <p:nvPr/>
        </p:nvPicPr>
        <p:blipFill>
          <a:blip r:embed="rId5">
            <a:extLst/>
          </a:blip>
          <a:stretch>
            <a:fillRect/>
          </a:stretch>
        </p:blipFill>
        <p:spPr>
          <a:xfrm>
            <a:off x="3550998" y="6180041"/>
            <a:ext cx="9098281" cy="139551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0" name="droppedImage.pdf" descr="droppedImage.pdf"/>
          <p:cNvPicPr>
            <a:picLocks noChangeAspect="1"/>
          </p:cNvPicPr>
          <p:nvPr/>
        </p:nvPicPr>
        <p:blipFill>
          <a:blip r:embed="rId2">
            <a:extLst/>
          </a:blip>
          <a:stretch>
            <a:fillRect/>
          </a:stretch>
        </p:blipFill>
        <p:spPr>
          <a:xfrm>
            <a:off x="1615862" y="1208008"/>
            <a:ext cx="9773075" cy="7574134"/>
          </a:xfrm>
          <a:prstGeom prst="rect">
            <a:avLst/>
          </a:prstGeom>
          <a:ln w="12700">
            <a:miter lim="400000"/>
          </a:ln>
        </p:spPr>
      </p:pic>
      <p:pic>
        <p:nvPicPr>
          <p:cNvPr id="771" name="Full system developed… Full system developed in 5 months one dev(discontinued)" descr="Full system developed… Full system developed in 5 months one dev(discontinued)"/>
          <p:cNvPicPr>
            <a:picLocks noChangeAspect="0"/>
          </p:cNvPicPr>
          <p:nvPr/>
        </p:nvPicPr>
        <p:blipFill>
          <a:blip r:embed="rId3">
            <a:extLst/>
          </a:blip>
          <a:stretch>
            <a:fillRect/>
          </a:stretch>
        </p:blipFill>
        <p:spPr>
          <a:xfrm>
            <a:off x="6143570" y="4977816"/>
            <a:ext cx="7674128" cy="3172041"/>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3" name="Screen Shot 2013-11-04 at 3.22.28 PM.pdf" descr="Screen Shot 2013-11-04 at 3.22.28 PM.pdf"/>
          <p:cNvPicPr>
            <a:picLocks noChangeAspect="1"/>
          </p:cNvPicPr>
          <p:nvPr/>
        </p:nvPicPr>
        <p:blipFill>
          <a:blip r:embed="rId2">
            <a:extLst/>
          </a:blip>
          <a:stretch>
            <a:fillRect/>
          </a:stretch>
        </p:blipFill>
        <p:spPr>
          <a:xfrm>
            <a:off x="98917" y="1243839"/>
            <a:ext cx="6276976" cy="5314951"/>
          </a:xfrm>
          <a:prstGeom prst="rect">
            <a:avLst/>
          </a:prstGeom>
          <a:ln w="12700">
            <a:miter lim="400000"/>
          </a:ln>
        </p:spPr>
      </p:pic>
      <p:pic>
        <p:nvPicPr>
          <p:cNvPr id="774" name="drgeo.png" descr="drgeo.png"/>
          <p:cNvPicPr>
            <a:picLocks noChangeAspect="1"/>
          </p:cNvPicPr>
          <p:nvPr/>
        </p:nvPicPr>
        <p:blipFill>
          <a:blip r:embed="rId3">
            <a:extLst/>
          </a:blip>
          <a:stretch>
            <a:fillRect/>
          </a:stretch>
        </p:blipFill>
        <p:spPr>
          <a:xfrm>
            <a:off x="5762450" y="2887739"/>
            <a:ext cx="6363897" cy="5543551"/>
          </a:xfrm>
          <a:prstGeom prst="rect">
            <a:avLst/>
          </a:prstGeom>
          <a:ln w="12700">
            <a:miter lim="400000"/>
          </a:ln>
        </p:spPr>
      </p:pic>
      <p:pic>
        <p:nvPicPr>
          <p:cNvPr id="775" name="Works on linux, mac, windows,… Works on linux, mac, windows,android, OLPC" descr="Works on linux, mac, windows,… Works on linux, mac, windows,android, OLPC"/>
          <p:cNvPicPr>
            <a:picLocks noChangeAspect="0"/>
          </p:cNvPicPr>
          <p:nvPr/>
        </p:nvPicPr>
        <p:blipFill>
          <a:blip r:embed="rId4">
            <a:extLst/>
          </a:blip>
          <a:stretch>
            <a:fillRect/>
          </a:stretch>
        </p:blipFill>
        <p:spPr>
          <a:xfrm>
            <a:off x="3373225" y="5864499"/>
            <a:ext cx="9800794" cy="2245678"/>
          </a:xfrm>
          <a:prstGeom prst="rect">
            <a:avLst/>
          </a:prstGeom>
          <a:effectLst>
            <a:outerShdw sx="100000" sy="100000" kx="0" ky="0" algn="b" rotWithShape="0" blurRad="139700" dist="0" dir="5400000">
              <a:srgbClr val="000000"/>
            </a:outerShdw>
          </a:effectLst>
        </p:spPr>
      </p:pic>
      <p:pic>
        <p:nvPicPr>
          <p:cNvPr id="776" name="Image" descr="Image"/>
          <p:cNvPicPr>
            <a:picLocks noChangeAspect="1"/>
          </p:cNvPicPr>
          <p:nvPr/>
        </p:nvPicPr>
        <p:blipFill>
          <a:blip r:embed="rId5">
            <a:extLst/>
          </a:blip>
          <a:stretch>
            <a:fillRect/>
          </a:stretch>
        </p:blipFill>
        <p:spPr>
          <a:xfrm>
            <a:off x="592494" y="6346402"/>
            <a:ext cx="2857502" cy="201930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8" name="Screen Shot 2013-05-16 at 3.26.01 PM.pdf" descr="Screen Shot 2013-05-16 at 3.26.01 PM.pdf"/>
          <p:cNvPicPr>
            <a:picLocks noChangeAspect="1"/>
          </p:cNvPicPr>
          <p:nvPr/>
        </p:nvPicPr>
        <p:blipFill>
          <a:blip r:embed="rId2">
            <a:extLst/>
          </a:blip>
          <a:stretch>
            <a:fillRect/>
          </a:stretch>
        </p:blipFill>
        <p:spPr>
          <a:xfrm>
            <a:off x="1614895" y="964561"/>
            <a:ext cx="9775010" cy="8448677"/>
          </a:xfrm>
          <a:prstGeom prst="rect">
            <a:avLst/>
          </a:prstGeom>
          <a:ln w="12700">
            <a:miter lim="400000"/>
          </a:ln>
        </p:spPr>
      </p:pic>
      <p:pic>
        <p:nvPicPr>
          <p:cNvPr id="779" name="Sophisticated analysis platform… Sophisticated analysis platformmore than 200 men/years" descr="Sophisticated analysis platform… Sophisticated analysis platformmore than 200 men/years"/>
          <p:cNvPicPr>
            <a:picLocks noChangeAspect="0"/>
          </p:cNvPicPr>
          <p:nvPr/>
        </p:nvPicPr>
        <p:blipFill>
          <a:blip r:embed="rId3">
            <a:extLst/>
          </a:blip>
          <a:stretch>
            <a:fillRect/>
          </a:stretch>
        </p:blipFill>
        <p:spPr>
          <a:xfrm>
            <a:off x="69755" y="5725711"/>
            <a:ext cx="10328861" cy="2321141"/>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Double-click to edit"/>
          <p:cNvSpPr txBox="1"/>
          <p:nvPr>
            <p:ph type="title"/>
          </p:nvPr>
        </p:nvSpPr>
        <p:spPr>
          <a:prstGeom prst="rect">
            <a:avLst/>
          </a:prstGeom>
        </p:spPr>
        <p:txBody>
          <a:bodyPr/>
          <a:lstStyle/>
          <a:p>
            <a:pPr/>
          </a:p>
        </p:txBody>
      </p:sp>
      <p:sp>
        <p:nvSpPr>
          <p:cNvPr id="782" name="Double-click to edit"/>
          <p:cNvSpPr txBox="1"/>
          <p:nvPr>
            <p:ph type="body" sz="half" idx="1"/>
          </p:nvPr>
        </p:nvSpPr>
        <p:spPr>
          <a:prstGeom prst="rect">
            <a:avLst/>
          </a:prstGeom>
        </p:spPr>
        <p:txBody>
          <a:bodyPr/>
          <a:lstStyle/>
          <a:p>
            <a:pPr/>
          </a:p>
        </p:txBody>
      </p:sp>
      <p:pic>
        <p:nvPicPr>
          <p:cNvPr id="783" name="Image" descr="Image"/>
          <p:cNvPicPr>
            <a:picLocks noChangeAspect="1"/>
          </p:cNvPicPr>
          <p:nvPr/>
        </p:nvPicPr>
        <p:blipFill>
          <a:blip r:embed="rId2">
            <a:extLst/>
          </a:blip>
          <a:stretch>
            <a:fillRect/>
          </a:stretch>
        </p:blipFill>
        <p:spPr>
          <a:xfrm>
            <a:off x="67663" y="1204661"/>
            <a:ext cx="12869473" cy="9971183"/>
          </a:xfrm>
          <a:prstGeom prst="rect">
            <a:avLst/>
          </a:prstGeom>
          <a:ln w="12700">
            <a:miter lim="400000"/>
          </a:ln>
        </p:spPr>
      </p:pic>
      <p:pic>
        <p:nvPicPr>
          <p:cNvPr id="784" name="ObjectProfile… ObjectProfileproduces visualizations &amp; analysis tools" descr="ObjectProfile… ObjectProfileproduces visualizations &amp; analysis tools"/>
          <p:cNvPicPr>
            <a:picLocks noChangeAspect="0"/>
          </p:cNvPicPr>
          <p:nvPr/>
        </p:nvPicPr>
        <p:blipFill>
          <a:blip r:embed="rId3">
            <a:extLst/>
          </a:blip>
          <a:stretch>
            <a:fillRect/>
          </a:stretch>
        </p:blipFill>
        <p:spPr>
          <a:xfrm>
            <a:off x="4593357" y="3516583"/>
            <a:ext cx="7403821" cy="2755888"/>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6" name="Image" descr="Image"/>
          <p:cNvPicPr>
            <a:picLocks noChangeAspect="1"/>
          </p:cNvPicPr>
          <p:nvPr/>
        </p:nvPicPr>
        <p:blipFill>
          <a:blip r:embed="rId2">
            <a:extLst/>
          </a:blip>
          <a:stretch>
            <a:fillRect/>
          </a:stretch>
        </p:blipFill>
        <p:spPr>
          <a:xfrm>
            <a:off x="621031" y="1219199"/>
            <a:ext cx="7618301" cy="7315201"/>
          </a:xfrm>
          <a:prstGeom prst="rect">
            <a:avLst/>
          </a:prstGeom>
          <a:ln w="12700">
            <a:miter lim="400000"/>
          </a:ln>
        </p:spPr>
      </p:pic>
      <p:pic>
        <p:nvPicPr>
          <p:cNvPr id="787" name="Digitalizing business Digitalizing business" descr="Digitalizing business Digitalizing business"/>
          <p:cNvPicPr>
            <a:picLocks noChangeAspect="0"/>
          </p:cNvPicPr>
          <p:nvPr/>
        </p:nvPicPr>
        <p:blipFill>
          <a:blip r:embed="rId3">
            <a:extLst/>
          </a:blip>
          <a:stretch>
            <a:fillRect/>
          </a:stretch>
        </p:blipFill>
        <p:spPr>
          <a:xfrm>
            <a:off x="5766724" y="5024753"/>
            <a:ext cx="7101231" cy="1494904"/>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9" name="Image" descr="Image"/>
          <p:cNvPicPr>
            <a:picLocks noChangeAspect="1"/>
          </p:cNvPicPr>
          <p:nvPr/>
        </p:nvPicPr>
        <p:blipFill>
          <a:blip r:embed="rId2">
            <a:extLst/>
          </a:blip>
          <a:stretch>
            <a:fillRect/>
          </a:stretch>
        </p:blipFill>
        <p:spPr>
          <a:xfrm>
            <a:off x="1763712" y="1319212"/>
            <a:ext cx="9477377" cy="7115176"/>
          </a:xfrm>
          <a:prstGeom prst="rect">
            <a:avLst/>
          </a:prstGeom>
          <a:ln w="12700">
            <a:miter lim="400000"/>
          </a:ln>
        </p:spPr>
      </p:pic>
      <p:pic>
        <p:nvPicPr>
          <p:cNvPr id="790" name="Developed in 3 months one dev… Developed in 3 months one devSold to Belgium bankJava team estimated 2 years" descr="Developed in 3 months one dev… Developed in 3 months one devSold to Belgium bankJava team estimated 2 years"/>
          <p:cNvPicPr>
            <a:picLocks noChangeAspect="0"/>
          </p:cNvPicPr>
          <p:nvPr/>
        </p:nvPicPr>
        <p:blipFill>
          <a:blip r:embed="rId3">
            <a:extLst/>
          </a:blip>
          <a:stretch>
            <a:fillRect/>
          </a:stretch>
        </p:blipFill>
        <p:spPr>
          <a:xfrm>
            <a:off x="3095729" y="5348559"/>
            <a:ext cx="10008820" cy="3058478"/>
          </a:xfrm>
          <a:prstGeom prst="rect">
            <a:avLst/>
          </a:prstGeom>
          <a:effectLst>
            <a:outerShdw sx="100000" sy="100000" kx="0" ky="0" algn="b" rotWithShape="0" blurRad="139700" dist="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Expert in Software Evolution…"/>
          <p:cNvSpPr txBox="1"/>
          <p:nvPr>
            <p:ph type="title"/>
          </p:nvPr>
        </p:nvSpPr>
        <p:spPr>
          <a:xfrm>
            <a:off x="1386184" y="2597153"/>
            <a:ext cx="10232432" cy="4559294"/>
          </a:xfrm>
          <a:prstGeom prst="rect">
            <a:avLst/>
          </a:prstGeom>
        </p:spPr>
        <p:txBody>
          <a:bodyPr/>
          <a:lstStyle/>
          <a:p>
            <a:pPr defTabSz="385572">
              <a:defRPr sz="6072">
                <a:effectLst>
                  <a:outerShdw sx="100000" sy="100000" kx="0" ky="0" algn="b" rotWithShape="0" blurRad="33528" dist="16764" dir="5400000">
                    <a:srgbClr val="000000"/>
                  </a:outerShdw>
                </a:effectLst>
              </a:defRPr>
            </a:pPr>
            <a:r>
              <a:t>Expert in Software Evolution</a:t>
            </a:r>
          </a:p>
          <a:p>
            <a:pPr defTabSz="385572">
              <a:defRPr sz="4224">
                <a:effectLst>
                  <a:outerShdw sx="100000" sy="100000" kx="0" ky="0" algn="b" rotWithShape="0" blurRad="33528" dist="16764" dir="5400000">
                    <a:srgbClr val="000000"/>
                  </a:outerShdw>
                </a:effectLst>
              </a:defRPr>
            </a:pPr>
          </a:p>
          <a:p>
            <a:pPr defTabSz="385572">
              <a:defRPr sz="4224">
                <a:effectLst>
                  <a:outerShdw sx="100000" sy="100000" kx="0" ky="0" algn="b" rotWithShape="0" blurRad="33528" dist="16764" dir="5400000">
                    <a:srgbClr val="000000"/>
                  </a:outerShdw>
                </a:effectLst>
              </a:defRPr>
            </a:pPr>
            <a:r>
              <a:t>Program analysis, Metamodels, visualization, testing, refactorings, metrics….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2" name="Screen Shot 2013-11-04 at 3.11.47 PM.pdf" descr="Screen Shot 2013-11-04 at 3.11.47 PM.pdf"/>
          <p:cNvPicPr>
            <a:picLocks noChangeAspect="1"/>
          </p:cNvPicPr>
          <p:nvPr/>
        </p:nvPicPr>
        <p:blipFill>
          <a:blip r:embed="rId2">
            <a:extLst/>
          </a:blip>
          <a:stretch>
            <a:fillRect/>
          </a:stretch>
        </p:blipFill>
        <p:spPr>
          <a:xfrm>
            <a:off x="1591094" y="1219199"/>
            <a:ext cx="9822612" cy="7315201"/>
          </a:xfrm>
          <a:prstGeom prst="rect">
            <a:avLst/>
          </a:prstGeom>
          <a:ln w="12700">
            <a:miter lim="400000"/>
          </a:ln>
        </p:spPr>
      </p:pic>
      <p:pic>
        <p:nvPicPr>
          <p:cNvPr id="793" name="Deployed business model… Deployed business modeldid not work" descr="Deployed business model… Deployed business modeldid not work"/>
          <p:cNvPicPr>
            <a:picLocks noChangeAspect="0"/>
          </p:cNvPicPr>
          <p:nvPr/>
        </p:nvPicPr>
        <p:blipFill>
          <a:blip r:embed="rId3">
            <a:extLst/>
          </a:blip>
          <a:stretch>
            <a:fillRect/>
          </a:stretch>
        </p:blipFill>
        <p:spPr>
          <a:xfrm>
            <a:off x="4811562" y="5198692"/>
            <a:ext cx="8259421" cy="2245679"/>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5" name="Screen Shot 2013-11-04 at 3.12.56 PM.pdf" descr="Screen Shot 2013-11-04 at 3.12.56 PM.pdf"/>
          <p:cNvPicPr>
            <a:picLocks noChangeAspect="1"/>
          </p:cNvPicPr>
          <p:nvPr/>
        </p:nvPicPr>
        <p:blipFill>
          <a:blip r:embed="rId2">
            <a:extLst/>
          </a:blip>
          <a:stretch>
            <a:fillRect/>
          </a:stretch>
        </p:blipFill>
        <p:spPr>
          <a:xfrm>
            <a:off x="166208" y="1336883"/>
            <a:ext cx="10859057" cy="7383716"/>
          </a:xfrm>
          <a:prstGeom prst="rect">
            <a:avLst/>
          </a:prstGeom>
          <a:ln w="12700">
            <a:miter lim="400000"/>
          </a:ln>
        </p:spPr>
      </p:pic>
      <p:pic>
        <p:nvPicPr>
          <p:cNvPr id="796" name="Can develop a complex… Can develop a complexanalysis in 3 months" descr="Can develop a complex… Can develop a complexanalysis in 3 months"/>
          <p:cNvPicPr>
            <a:picLocks noChangeAspect="0"/>
          </p:cNvPicPr>
          <p:nvPr/>
        </p:nvPicPr>
        <p:blipFill>
          <a:blip r:embed="rId3">
            <a:extLst/>
          </a:blip>
          <a:stretch>
            <a:fillRect/>
          </a:stretch>
        </p:blipFill>
        <p:spPr>
          <a:xfrm>
            <a:off x="5795200" y="1996260"/>
            <a:ext cx="7562038" cy="2245678"/>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8" name="Screen Shot 2013-11-04 at 3.13.56 PM.pdf" descr="Screen Shot 2013-11-04 at 3.13.56 PM.pdf"/>
          <p:cNvPicPr>
            <a:picLocks noChangeAspect="1"/>
          </p:cNvPicPr>
          <p:nvPr/>
        </p:nvPicPr>
        <p:blipFill>
          <a:blip r:embed="rId2">
            <a:extLst/>
          </a:blip>
          <a:stretch>
            <a:fillRect/>
          </a:stretch>
        </p:blipFill>
        <p:spPr>
          <a:xfrm>
            <a:off x="144030" y="1327562"/>
            <a:ext cx="11010098" cy="7098476"/>
          </a:xfrm>
          <a:prstGeom prst="rect">
            <a:avLst/>
          </a:prstGeom>
          <a:ln w="12700">
            <a:miter lim="400000"/>
          </a:ln>
        </p:spPr>
      </p:pic>
      <p:pic>
        <p:nvPicPr>
          <p:cNvPr id="799" name="Manage travel costs Manage travel costs" descr="Manage travel costs Manage travel costs"/>
          <p:cNvPicPr>
            <a:picLocks noChangeAspect="0"/>
          </p:cNvPicPr>
          <p:nvPr/>
        </p:nvPicPr>
        <p:blipFill>
          <a:blip r:embed="rId3">
            <a:extLst/>
          </a:blip>
          <a:stretch>
            <a:fillRect/>
          </a:stretch>
        </p:blipFill>
        <p:spPr>
          <a:xfrm>
            <a:off x="4211408" y="2427608"/>
            <a:ext cx="8211339" cy="1630921"/>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1" name="Screen Shot 2013-11-04 at 3.16.58 PM.pdf" descr="Screen Shot 2013-11-04 at 3.16.58 PM.pdf"/>
          <p:cNvPicPr>
            <a:picLocks noChangeAspect="1"/>
          </p:cNvPicPr>
          <p:nvPr/>
        </p:nvPicPr>
        <p:blipFill>
          <a:blip r:embed="rId2">
            <a:extLst/>
          </a:blip>
          <a:stretch>
            <a:fillRect/>
          </a:stretch>
        </p:blipFill>
        <p:spPr>
          <a:xfrm>
            <a:off x="282249" y="1183370"/>
            <a:ext cx="11096952" cy="738686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3" name="success-stories?zoom=part3672.png" descr="success-stories?zoom=part3672.png"/>
          <p:cNvPicPr>
            <a:picLocks noChangeAspect="1"/>
          </p:cNvPicPr>
          <p:nvPr/>
        </p:nvPicPr>
        <p:blipFill>
          <a:blip r:embed="rId2">
            <a:extLst/>
          </a:blip>
          <a:stretch>
            <a:fillRect/>
          </a:stretch>
        </p:blipFill>
        <p:spPr>
          <a:xfrm>
            <a:off x="2720974" y="3524250"/>
            <a:ext cx="6858001" cy="3771901"/>
          </a:xfrm>
          <a:prstGeom prst="rect">
            <a:avLst/>
          </a:prstGeom>
          <a:ln w="12700">
            <a:miter lim="400000"/>
          </a:ln>
        </p:spPr>
      </p:pic>
      <p:pic>
        <p:nvPicPr>
          <p:cNvPr id="804" name="Image" descr="Image"/>
          <p:cNvPicPr>
            <a:picLocks noChangeAspect="1"/>
          </p:cNvPicPr>
          <p:nvPr/>
        </p:nvPicPr>
        <p:blipFill>
          <a:blip r:embed="rId3">
            <a:extLst/>
          </a:blip>
          <a:stretch>
            <a:fillRect/>
          </a:stretch>
        </p:blipFill>
        <p:spPr>
          <a:xfrm>
            <a:off x="1730569" y="3523713"/>
            <a:ext cx="9543662" cy="4758777"/>
          </a:xfrm>
          <a:prstGeom prst="rect">
            <a:avLst/>
          </a:prstGeom>
          <a:ln w="12700">
            <a:miter lim="400000"/>
          </a:ln>
        </p:spPr>
      </p:pic>
      <p:pic>
        <p:nvPicPr>
          <p:cNvPr id="805" name="Image" descr="Image"/>
          <p:cNvPicPr>
            <a:picLocks noChangeAspect="1"/>
          </p:cNvPicPr>
          <p:nvPr/>
        </p:nvPicPr>
        <p:blipFill>
          <a:blip r:embed="rId4">
            <a:extLst/>
          </a:blip>
          <a:stretch>
            <a:fillRect/>
          </a:stretch>
        </p:blipFill>
        <p:spPr>
          <a:xfrm>
            <a:off x="1663450" y="1208965"/>
            <a:ext cx="5695952" cy="2209801"/>
          </a:xfrm>
          <a:prstGeom prst="rect">
            <a:avLst/>
          </a:prstGeom>
          <a:ln w="12700">
            <a:miter lim="400000"/>
          </a:ln>
        </p:spPr>
      </p:pic>
      <p:pic>
        <p:nvPicPr>
          <p:cNvPr id="806" name="Handle return mails… Handle return mails in Switzerland" descr="Handle return mails… Handle return mails in Switzerland"/>
          <p:cNvPicPr>
            <a:picLocks noChangeAspect="0"/>
          </p:cNvPicPr>
          <p:nvPr/>
        </p:nvPicPr>
        <p:blipFill>
          <a:blip r:embed="rId5">
            <a:extLst/>
          </a:blip>
          <a:stretch>
            <a:fillRect/>
          </a:stretch>
        </p:blipFill>
        <p:spPr>
          <a:xfrm>
            <a:off x="6320495" y="1412459"/>
            <a:ext cx="5543906" cy="1994625"/>
          </a:xfrm>
          <a:prstGeom prst="rect">
            <a:avLst/>
          </a:prstGeom>
          <a:effectLst>
            <a:outerShdw sx="100000" sy="100000" kx="0" ky="0" algn="b" rotWithShape="0" blurRad="139700" dist="0" dir="5400000">
              <a:srgbClr val="000000"/>
            </a:outerShdw>
          </a:effectLst>
        </p:spPr>
      </p:pic>
      <p:pic>
        <p:nvPicPr>
          <p:cNvPr id="807" name="Built a dataflow plug and play… Built a dataflow plug and playon top of Pharo" descr="Built a dataflow plug and play… Built a dataflow plug and playon top of Pharo"/>
          <p:cNvPicPr>
            <a:picLocks noChangeAspect="0"/>
          </p:cNvPicPr>
          <p:nvPr/>
        </p:nvPicPr>
        <p:blipFill>
          <a:blip r:embed="rId6">
            <a:extLst/>
          </a:blip>
          <a:stretch>
            <a:fillRect/>
          </a:stretch>
        </p:blipFill>
        <p:spPr>
          <a:xfrm>
            <a:off x="607383" y="6399257"/>
            <a:ext cx="8725307" cy="2094751"/>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9" name="2018-KnowRoaming.png" descr="2018-KnowRoaming.png"/>
          <p:cNvPicPr>
            <a:picLocks noChangeAspect="1"/>
          </p:cNvPicPr>
          <p:nvPr/>
        </p:nvPicPr>
        <p:blipFill>
          <a:blip r:embed="rId2">
            <a:extLst/>
          </a:blip>
          <a:stretch>
            <a:fillRect/>
          </a:stretch>
        </p:blipFill>
        <p:spPr>
          <a:xfrm>
            <a:off x="2421535" y="1183248"/>
            <a:ext cx="9748438" cy="7387104"/>
          </a:xfrm>
          <a:prstGeom prst="rect">
            <a:avLst/>
          </a:prstGeom>
          <a:ln w="12700">
            <a:miter lim="400000"/>
          </a:ln>
        </p:spPr>
      </p:pic>
      <p:pic>
        <p:nvPicPr>
          <p:cNvPr id="810" name="Specific home relocation… Specific home relocationregistration" descr="Specific home relocation… Specific home relocationregistration"/>
          <p:cNvPicPr>
            <a:picLocks noChangeAspect="0"/>
          </p:cNvPicPr>
          <p:nvPr/>
        </p:nvPicPr>
        <p:blipFill>
          <a:blip r:embed="rId3">
            <a:extLst/>
          </a:blip>
          <a:stretch>
            <a:fillRect/>
          </a:stretch>
        </p:blipFill>
        <p:spPr>
          <a:xfrm>
            <a:off x="-248739" y="4005338"/>
            <a:ext cx="6766561" cy="1994626"/>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https://mercapabbaco.com/?idioma=en"/>
          <p:cNvSpPr txBox="1"/>
          <p:nvPr/>
        </p:nvSpPr>
        <p:spPr>
          <a:xfrm>
            <a:off x="2458957" y="1871356"/>
            <a:ext cx="8485379" cy="62173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3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https://mercapabbaco.com/?idioma=en</a:t>
            </a:r>
          </a:p>
        </p:txBody>
      </p:sp>
      <p:pic>
        <p:nvPicPr>
          <p:cNvPr id="813" name="Screen Shot 2018-09-20 at 09.17.01.png" descr="Screen Shot 2018-09-20 at 09.17.01.png"/>
          <p:cNvPicPr>
            <a:picLocks noChangeAspect="1"/>
          </p:cNvPicPr>
          <p:nvPr/>
        </p:nvPicPr>
        <p:blipFill>
          <a:blip r:embed="rId2">
            <a:extLst/>
          </a:blip>
          <a:stretch>
            <a:fillRect/>
          </a:stretch>
        </p:blipFill>
        <p:spPr>
          <a:xfrm>
            <a:off x="-31201" y="1162265"/>
            <a:ext cx="13067202" cy="7429070"/>
          </a:xfrm>
          <a:prstGeom prst="rect">
            <a:avLst/>
          </a:prstGeom>
          <a:ln w="12700">
            <a:miter lim="400000"/>
          </a:ln>
        </p:spPr>
      </p:pic>
      <p:pic>
        <p:nvPicPr>
          <p:cNvPr id="814" name="from Argentina from Argentina" descr="from Argentina from Argentina"/>
          <p:cNvPicPr>
            <a:picLocks noChangeAspect="0"/>
          </p:cNvPicPr>
          <p:nvPr/>
        </p:nvPicPr>
        <p:blipFill>
          <a:blip r:embed="rId3">
            <a:extLst/>
          </a:blip>
          <a:stretch>
            <a:fillRect/>
          </a:stretch>
        </p:blipFill>
        <p:spPr>
          <a:xfrm>
            <a:off x="2791682" y="6926497"/>
            <a:ext cx="4188258" cy="130882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18" name="Group"/>
          <p:cNvGrpSpPr/>
          <p:nvPr/>
        </p:nvGrpSpPr>
        <p:grpSpPr>
          <a:xfrm>
            <a:off x="1494007" y="1227828"/>
            <a:ext cx="5197860" cy="3251026"/>
            <a:chOff x="0" y="0"/>
            <a:chExt cx="5197859" cy="3251024"/>
          </a:xfrm>
        </p:grpSpPr>
        <p:sp>
          <p:nvSpPr>
            <p:cNvPr id="816" name="Rectangle"/>
            <p:cNvSpPr/>
            <p:nvPr/>
          </p:nvSpPr>
          <p:spPr>
            <a:xfrm>
              <a:off x="0" y="0"/>
              <a:ext cx="5197860" cy="3251025"/>
            </a:xfrm>
            <a:prstGeom prst="rect">
              <a:avLst/>
            </a:prstGeom>
            <a:solidFill>
              <a:srgbClr val="FFFFFF"/>
            </a:solidFill>
            <a:ln w="12700" cap="flat">
              <a:noFill/>
              <a:miter lim="400000"/>
            </a:ln>
            <a:effectLst>
              <a:outerShdw sx="100000" sy="100000" kx="0" ky="0" algn="b" rotWithShape="0" blurRad="139700" dist="50800" dir="2700000">
                <a:srgbClr val="000000">
                  <a:alpha val="50000"/>
                </a:srgbClr>
              </a:outerShdw>
            </a:effectLst>
          </p:spPr>
          <p:txBody>
            <a:bodyPr wrap="square" lIns="28575" tIns="28575" rIns="28575" bIns="28575" numCol="1" anchor="ctr">
              <a:noAutofit/>
            </a:bodyPr>
            <a:lstStyle/>
            <a:p>
              <a:pPr algn="ctr" defTabSz="584200">
                <a:defRPr sz="1800">
                  <a:solidFill>
                    <a:srgbClr val="FFFFFF"/>
                  </a:solidFill>
                  <a:latin typeface="Helvetica Light"/>
                  <a:ea typeface="Helvetica Light"/>
                  <a:cs typeface="Helvetica Light"/>
                  <a:sym typeface="Helvetica Light"/>
                </a:defRPr>
              </a:pPr>
            </a:p>
          </p:txBody>
        </p:sp>
        <p:pic>
          <p:nvPicPr>
            <p:cNvPr id="817" name="Image" descr="Image"/>
            <p:cNvPicPr>
              <a:picLocks noChangeAspect="1"/>
            </p:cNvPicPr>
            <p:nvPr/>
          </p:nvPicPr>
          <p:blipFill>
            <a:blip r:embed="rId2">
              <a:extLst/>
            </a:blip>
            <a:stretch>
              <a:fillRect/>
            </a:stretch>
          </p:blipFill>
          <p:spPr>
            <a:xfrm>
              <a:off x="0" y="163614"/>
              <a:ext cx="5197860" cy="2923797"/>
            </a:xfrm>
            <a:prstGeom prst="rect">
              <a:avLst/>
            </a:prstGeom>
            <a:ln w="12700" cap="flat">
              <a:noFill/>
              <a:miter lim="400000"/>
            </a:ln>
            <a:effectLst/>
          </p:spPr>
        </p:pic>
      </p:grpSp>
      <p:pic>
        <p:nvPicPr>
          <p:cNvPr id="819" name="cc-5.png" descr="cc-5.png"/>
          <p:cNvPicPr>
            <a:picLocks noChangeAspect="1"/>
          </p:cNvPicPr>
          <p:nvPr/>
        </p:nvPicPr>
        <p:blipFill>
          <a:blip r:embed="rId3">
            <a:extLst/>
          </a:blip>
          <a:stretch>
            <a:fillRect/>
          </a:stretch>
        </p:blipFill>
        <p:spPr>
          <a:xfrm>
            <a:off x="664019" y="4001731"/>
            <a:ext cx="7159755" cy="3878567"/>
          </a:xfrm>
          <a:prstGeom prst="rect">
            <a:avLst/>
          </a:prstGeom>
          <a:ln w="12700">
            <a:miter lim="400000"/>
          </a:ln>
          <a:effectLst>
            <a:outerShdw sx="100000" sy="100000" kx="0" ky="0" algn="b" rotWithShape="0" blurRad="139700" dist="50800" dir="2700000">
              <a:srgbClr val="000000">
                <a:alpha val="50000"/>
              </a:srgbClr>
            </a:outerShdw>
          </a:effectLst>
        </p:spPr>
      </p:pic>
      <p:pic>
        <p:nvPicPr>
          <p:cNvPr id="820" name="Screen Shot 2017-05-29 at 7.53.47 PM.png" descr="Screen Shot 2017-05-29 at 7.53.47 PM.png"/>
          <p:cNvPicPr>
            <a:picLocks noChangeAspect="1"/>
          </p:cNvPicPr>
          <p:nvPr/>
        </p:nvPicPr>
        <p:blipFill>
          <a:blip r:embed="rId4">
            <a:extLst/>
          </a:blip>
          <a:stretch>
            <a:fillRect/>
          </a:stretch>
        </p:blipFill>
        <p:spPr>
          <a:xfrm>
            <a:off x="7259565" y="5107115"/>
            <a:ext cx="5122441" cy="3201525"/>
          </a:xfrm>
          <a:prstGeom prst="rect">
            <a:avLst/>
          </a:prstGeom>
          <a:ln w="12700">
            <a:miter lim="400000"/>
          </a:ln>
          <a:effectLst>
            <a:outerShdw sx="100000" sy="100000" kx="0" ky="0" algn="b" rotWithShape="0" blurRad="139700" dist="50800" dir="2700000">
              <a:srgbClr val="000000">
                <a:alpha val="50000"/>
              </a:srgbClr>
            </a:outerShdw>
          </a:effectLst>
        </p:spPr>
      </p:pic>
      <p:grpSp>
        <p:nvGrpSpPr>
          <p:cNvPr id="823" name="Screen Shot 2018-09-20 at 11.48.47.png"/>
          <p:cNvGrpSpPr/>
          <p:nvPr/>
        </p:nvGrpSpPr>
        <p:grpSpPr>
          <a:xfrm>
            <a:off x="8410002" y="1364088"/>
            <a:ext cx="2589483" cy="1696581"/>
            <a:chOff x="0" y="0"/>
            <a:chExt cx="2589481" cy="1696580"/>
          </a:xfrm>
        </p:grpSpPr>
        <p:pic>
          <p:nvPicPr>
            <p:cNvPr id="822" name="Screen Shot 2018-09-20 at 11.48.47.png" descr="Screen Shot 2018-09-20 at 11.48.47.png"/>
            <p:cNvPicPr>
              <a:picLocks noChangeAspect="1"/>
            </p:cNvPicPr>
            <p:nvPr/>
          </p:nvPicPr>
          <p:blipFill>
            <a:blip r:embed="rId5">
              <a:extLst/>
            </a:blip>
            <a:stretch>
              <a:fillRect/>
            </a:stretch>
          </p:blipFill>
          <p:spPr>
            <a:xfrm>
              <a:off x="88900" y="50800"/>
              <a:ext cx="2411682" cy="1467981"/>
            </a:xfrm>
            <a:prstGeom prst="rect">
              <a:avLst/>
            </a:prstGeom>
            <a:ln>
              <a:noFill/>
            </a:ln>
            <a:effectLst/>
          </p:spPr>
        </p:pic>
        <p:pic>
          <p:nvPicPr>
            <p:cNvPr id="821" name="Screen Shot 2018-09-20 at 11.48.47.png" descr="Screen Shot 2018-09-20 at 11.48.47.png"/>
            <p:cNvPicPr>
              <a:picLocks noChangeAspect="0"/>
            </p:cNvPicPr>
            <p:nvPr/>
          </p:nvPicPr>
          <p:blipFill>
            <a:blip r:embed="rId6">
              <a:extLst/>
            </a:blip>
            <a:stretch>
              <a:fillRect/>
            </a:stretch>
          </p:blipFill>
          <p:spPr>
            <a:xfrm>
              <a:off x="0" y="0"/>
              <a:ext cx="2589482" cy="1696581"/>
            </a:xfrm>
            <a:prstGeom prst="rect">
              <a:avLst/>
            </a:prstGeom>
            <a:effectLst/>
          </p:spPr>
        </p:pic>
      </p:grpSp>
      <p:pic>
        <p:nvPicPr>
          <p:cNvPr id="824" name="Help growing startups… Help growing startupsGet back control on software" descr="Help growing startups… Help growing startupsGet back control on software"/>
          <p:cNvPicPr>
            <a:picLocks noChangeAspect="0"/>
          </p:cNvPicPr>
          <p:nvPr/>
        </p:nvPicPr>
        <p:blipFill>
          <a:blip r:embed="rId7">
            <a:extLst/>
          </a:blip>
          <a:stretch>
            <a:fillRect/>
          </a:stretch>
        </p:blipFill>
        <p:spPr>
          <a:xfrm>
            <a:off x="4867295" y="2972961"/>
            <a:ext cx="8874126" cy="217021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9" grpId="1"/>
      <p:bldP build="whole" bldLvl="1" animBg="1" rev="0" advAuto="0" spid="820" grpId="2"/>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6" name="gti-documenter-baselineofgtoolkit.png" descr="gti-documenter-baselineofgtoolkit.png"/>
          <p:cNvPicPr>
            <a:picLocks noChangeAspect="1"/>
          </p:cNvPicPr>
          <p:nvPr/>
        </p:nvPicPr>
        <p:blipFill>
          <a:blip r:embed="rId2">
            <a:extLst/>
          </a:blip>
          <a:stretch>
            <a:fillRect/>
          </a:stretch>
        </p:blipFill>
        <p:spPr>
          <a:xfrm>
            <a:off x="818127" y="1734730"/>
            <a:ext cx="5080001" cy="2646750"/>
          </a:xfrm>
          <a:prstGeom prst="rect">
            <a:avLst/>
          </a:prstGeom>
          <a:ln w="12700">
            <a:miter lim="400000"/>
          </a:ln>
          <a:effectLst>
            <a:outerShdw sx="100000" sy="100000" kx="0" ky="0" algn="b" rotWithShape="0" blurRad="139700" dist="50800" dir="2700000">
              <a:srgbClr val="000000">
                <a:alpha val="50000"/>
              </a:srgbClr>
            </a:outerShdw>
          </a:effectLst>
        </p:spPr>
      </p:pic>
      <p:pic>
        <p:nvPicPr>
          <p:cNvPr id="827" name="gti-inspector-files.png" descr="gti-inspector-files.png"/>
          <p:cNvPicPr>
            <a:picLocks noChangeAspect="1"/>
          </p:cNvPicPr>
          <p:nvPr/>
        </p:nvPicPr>
        <p:blipFill>
          <a:blip r:embed="rId3">
            <a:extLst/>
          </a:blip>
          <a:stretch>
            <a:fillRect/>
          </a:stretch>
        </p:blipFill>
        <p:spPr>
          <a:xfrm>
            <a:off x="6119217" y="2207435"/>
            <a:ext cx="6061696" cy="3158226"/>
          </a:xfrm>
          <a:prstGeom prst="rect">
            <a:avLst/>
          </a:prstGeom>
          <a:ln w="12700">
            <a:miter lim="400000"/>
          </a:ln>
          <a:effectLst>
            <a:outerShdw sx="100000" sy="100000" kx="0" ky="0" algn="b" rotWithShape="0" blurRad="139700" dist="50800" dir="2700000">
              <a:srgbClr val="000000">
                <a:alpha val="50000"/>
              </a:srgbClr>
            </a:outerShdw>
          </a:effectLst>
        </p:spPr>
      </p:pic>
      <p:pic>
        <p:nvPicPr>
          <p:cNvPr id="828" name="gti-playground-mondrian.png" descr="gti-playground-mondrian.png"/>
          <p:cNvPicPr>
            <a:picLocks noChangeAspect="1"/>
          </p:cNvPicPr>
          <p:nvPr/>
        </p:nvPicPr>
        <p:blipFill>
          <a:blip r:embed="rId4">
            <a:extLst/>
          </a:blip>
          <a:stretch>
            <a:fillRect/>
          </a:stretch>
        </p:blipFill>
        <p:spPr>
          <a:xfrm>
            <a:off x="2212656" y="4362408"/>
            <a:ext cx="5080002" cy="2631051"/>
          </a:xfrm>
          <a:prstGeom prst="rect">
            <a:avLst/>
          </a:prstGeom>
          <a:ln w="12700">
            <a:miter lim="400000"/>
          </a:ln>
          <a:effectLst>
            <a:outerShdw sx="100000" sy="100000" kx="0" ky="0" algn="b" rotWithShape="0" blurRad="139700" dist="50800" dir="2700000">
              <a:srgbClr val="000000">
                <a:alpha val="50000"/>
              </a:srgbClr>
            </a:outerShdw>
          </a:effectLst>
        </p:spPr>
      </p:pic>
      <p:pic>
        <p:nvPicPr>
          <p:cNvPr id="829" name="gti-examples-connected-previews.png" descr="gti-examples-connected-previews.png"/>
          <p:cNvPicPr>
            <a:picLocks noChangeAspect="1"/>
          </p:cNvPicPr>
          <p:nvPr/>
        </p:nvPicPr>
        <p:blipFill>
          <a:blip r:embed="rId5">
            <a:extLst/>
          </a:blip>
          <a:stretch>
            <a:fillRect/>
          </a:stretch>
        </p:blipFill>
        <p:spPr>
          <a:xfrm>
            <a:off x="5897443" y="4170953"/>
            <a:ext cx="5819319" cy="3013961"/>
          </a:xfrm>
          <a:prstGeom prst="rect">
            <a:avLst/>
          </a:prstGeom>
          <a:ln w="12700">
            <a:miter lim="400000"/>
          </a:ln>
          <a:effectLst>
            <a:outerShdw sx="100000" sy="100000" kx="0" ky="0" algn="b" rotWithShape="0" blurRad="139700" dist="50800" dir="2700000">
              <a:srgbClr val="000000">
                <a:alpha val="50000"/>
              </a:srgbClr>
            </a:outerShdw>
          </a:effectLst>
        </p:spPr>
      </p:pic>
      <p:sp>
        <p:nvSpPr>
          <p:cNvPr id="830" name="feenk.com/gt">
            <a:hlinkClick r:id="rId6" invalidUrl="" action="" tgtFrame="" tooltip="" history="1" highlightClick="0" endSnd="0"/>
          </p:cNvPr>
          <p:cNvSpPr txBox="1"/>
          <p:nvPr/>
        </p:nvSpPr>
        <p:spPr>
          <a:xfrm>
            <a:off x="465867" y="7063061"/>
            <a:ext cx="1679042" cy="1169315"/>
          </a:xfrm>
          <a:prstGeom prst="rect">
            <a:avLst/>
          </a:prstGeom>
          <a:ln w="12700">
            <a:miter lim="400000"/>
          </a:ln>
          <a:extLst>
            <a:ext uri="{C572A759-6A51-4108-AA02-DFA0A04FC94B}">
              <ma14:wrappingTextBoxFlag xmlns:ma14="http://schemas.microsoft.com/office/mac/drawingml/2011/main" val="1"/>
            </a:ext>
          </a:extLst>
        </p:spPr>
        <p:txBody>
          <a:bodyPr lIns="19507" tIns="19507" rIns="19507" bIns="19507" anchor="ctr">
            <a:spAutoFit/>
          </a:bodyPr>
          <a:lstStyle/>
          <a:p>
            <a:pPr algn="ctr" defTabSz="231196">
              <a:defRPr sz="4200"/>
            </a:pPr>
            <a:r>
              <a:t>fee</a:t>
            </a:r>
            <a:r>
              <a:rPr b="1" sz="3200">
                <a:latin typeface="Helvetica Neue"/>
                <a:ea typeface="Helvetica Neue"/>
                <a:cs typeface="Helvetica Neue"/>
                <a:sym typeface="Helvetica Neue"/>
              </a:rPr>
              <a:t>nk.com/gt</a:t>
            </a:r>
          </a:p>
        </p:txBody>
      </p:sp>
      <p:grpSp>
        <p:nvGrpSpPr>
          <p:cNvPr id="833" name="Screen Shot 2018-09-20 at 11.48.47.png"/>
          <p:cNvGrpSpPr/>
          <p:nvPr/>
        </p:nvGrpSpPr>
        <p:grpSpPr>
          <a:xfrm>
            <a:off x="8552322" y="1458967"/>
            <a:ext cx="2589482" cy="1696582"/>
            <a:chOff x="0" y="0"/>
            <a:chExt cx="2589481" cy="1696580"/>
          </a:xfrm>
        </p:grpSpPr>
        <p:pic>
          <p:nvPicPr>
            <p:cNvPr id="832" name="Screen Shot 2018-09-20 at 11.48.47.png" descr="Screen Shot 2018-09-20 at 11.48.47.png"/>
            <p:cNvPicPr>
              <a:picLocks noChangeAspect="1"/>
            </p:cNvPicPr>
            <p:nvPr/>
          </p:nvPicPr>
          <p:blipFill>
            <a:blip r:embed="rId7">
              <a:extLst/>
            </a:blip>
            <a:stretch>
              <a:fillRect/>
            </a:stretch>
          </p:blipFill>
          <p:spPr>
            <a:xfrm>
              <a:off x="88900" y="50800"/>
              <a:ext cx="2411682" cy="1467981"/>
            </a:xfrm>
            <a:prstGeom prst="rect">
              <a:avLst/>
            </a:prstGeom>
            <a:ln>
              <a:noFill/>
            </a:ln>
            <a:effectLst/>
          </p:spPr>
        </p:pic>
        <p:pic>
          <p:nvPicPr>
            <p:cNvPr id="831" name="Screen Shot 2018-09-20 at 11.48.47.png" descr="Screen Shot 2018-09-20 at 11.48.47.png"/>
            <p:cNvPicPr>
              <a:picLocks noChangeAspect="0"/>
            </p:cNvPicPr>
            <p:nvPr/>
          </p:nvPicPr>
          <p:blipFill>
            <a:blip r:embed="rId8">
              <a:extLst/>
            </a:blip>
            <a:stretch>
              <a:fillRect/>
            </a:stretch>
          </p:blipFill>
          <p:spPr>
            <a:xfrm>
              <a:off x="0" y="0"/>
              <a:ext cx="2589482" cy="1696581"/>
            </a:xfrm>
            <a:prstGeom prst="rect">
              <a:avLst/>
            </a:prstGeom>
            <a:effectLst/>
          </p:spPr>
        </p:pic>
      </p:grpSp>
      <p:pic>
        <p:nvPicPr>
          <p:cNvPr id="834" name="Build advanced tools for business experts… Build advanced tools for business expertsand CEOs of large companies" descr="Build advanced tools for business experts… Build advanced tools for business expertsand CEOs of large companies"/>
          <p:cNvPicPr>
            <a:picLocks noChangeAspect="0"/>
          </p:cNvPicPr>
          <p:nvPr/>
        </p:nvPicPr>
        <p:blipFill>
          <a:blip r:embed="rId9">
            <a:extLst/>
          </a:blip>
          <a:stretch>
            <a:fillRect/>
          </a:stretch>
        </p:blipFill>
        <p:spPr>
          <a:xfrm>
            <a:off x="2262257" y="6168423"/>
            <a:ext cx="11217962" cy="1994625"/>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Double-click to edit"/>
          <p:cNvSpPr txBox="1"/>
          <p:nvPr>
            <p:ph type="title"/>
          </p:nvPr>
        </p:nvSpPr>
        <p:spPr>
          <a:prstGeom prst="rect">
            <a:avLst/>
          </a:prstGeom>
        </p:spPr>
        <p:txBody>
          <a:bodyPr/>
          <a:lstStyle/>
          <a:p>
            <a:pPr/>
          </a:p>
        </p:txBody>
      </p:sp>
      <p:pic>
        <p:nvPicPr>
          <p:cNvPr id="837" name="Screen Shot 2018-09-20 at 11.59.03.png" descr="Screen Shot 2018-09-20 at 11.59.03.png"/>
          <p:cNvPicPr>
            <a:picLocks noChangeAspect="1"/>
          </p:cNvPicPr>
          <p:nvPr/>
        </p:nvPicPr>
        <p:blipFill>
          <a:blip r:embed="rId2">
            <a:extLst/>
          </a:blip>
          <a:stretch>
            <a:fillRect/>
          </a:stretch>
        </p:blipFill>
        <p:spPr>
          <a:xfrm>
            <a:off x="-64316" y="1193300"/>
            <a:ext cx="13133432" cy="7912250"/>
          </a:xfrm>
          <a:prstGeom prst="rect">
            <a:avLst/>
          </a:prstGeom>
          <a:ln w="12700">
            <a:miter lim="400000"/>
          </a:ln>
        </p:spPr>
      </p:pic>
      <p:pic>
        <p:nvPicPr>
          <p:cNvPr id="838" name="Thales prototyping VR Thales prototyping VR" descr="Thales prototyping VR Thales prototyping VR"/>
          <p:cNvPicPr>
            <a:picLocks noChangeAspect="0"/>
          </p:cNvPicPr>
          <p:nvPr/>
        </p:nvPicPr>
        <p:blipFill>
          <a:blip r:embed="rId3">
            <a:extLst/>
          </a:blip>
          <a:stretch>
            <a:fillRect/>
          </a:stretch>
        </p:blipFill>
        <p:spPr>
          <a:xfrm>
            <a:off x="2360550" y="1369101"/>
            <a:ext cx="7134099" cy="1432878"/>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Language love…"/>
          <p:cNvSpPr txBox="1"/>
          <p:nvPr>
            <p:ph type="title"/>
          </p:nvPr>
        </p:nvSpPr>
        <p:spPr>
          <a:xfrm>
            <a:off x="1390559" y="1424117"/>
            <a:ext cx="11151244" cy="6905366"/>
          </a:xfrm>
          <a:prstGeom prst="rect">
            <a:avLst/>
          </a:prstGeom>
        </p:spPr>
        <p:txBody>
          <a:bodyPr/>
          <a:lstStyle/>
          <a:p>
            <a:pPr algn="l" defTabSz="473201">
              <a:defRPr sz="7451">
                <a:effectLst>
                  <a:outerShdw sx="100000" sy="100000" kx="0" ky="0" algn="b" rotWithShape="0" blurRad="41148" dist="20574" dir="5400000">
                    <a:srgbClr val="000000"/>
                  </a:outerShdw>
                </a:effectLst>
              </a:defRPr>
            </a:pPr>
            <a:r>
              <a:t>Language love</a:t>
            </a:r>
          </a:p>
          <a:p>
            <a:pPr algn="l" defTabSz="473201">
              <a:defRPr sz="5184">
                <a:effectLst>
                  <a:outerShdw sx="100000" sy="100000" kx="0" ky="0" algn="b" rotWithShape="0" blurRad="41148" dist="20574" dir="5400000">
                    <a:srgbClr val="000000"/>
                  </a:outerShdw>
                </a:effectLst>
              </a:defRPr>
            </a:pPr>
          </a:p>
          <a:p>
            <a:pPr algn="l" defTabSz="473201">
              <a:defRPr sz="5184">
                <a:effectLst>
                  <a:outerShdw sx="100000" sy="100000" kx="0" ky="0" algn="b" rotWithShape="0" blurRad="41148" dist="20574" dir="5400000">
                    <a:srgbClr val="000000"/>
                  </a:outerShdw>
                </a:effectLst>
              </a:defRPr>
            </a:pPr>
            <a:r>
              <a:t>Born in Lisp, </a:t>
            </a:r>
          </a:p>
          <a:p>
            <a:pPr algn="l" defTabSz="473201">
              <a:defRPr sz="5184">
                <a:effectLst>
                  <a:outerShdw sx="100000" sy="100000" kx="0" ky="0" algn="b" rotWithShape="0" blurRad="41148" dist="20574" dir="5400000">
                    <a:srgbClr val="000000"/>
                  </a:outerShdw>
                </a:effectLst>
              </a:defRPr>
            </a:pPr>
            <a:r>
              <a:t>Loved Scheme, CLOS’MOP</a:t>
            </a:r>
          </a:p>
          <a:p>
            <a:pPr algn="l" defTabSz="473201">
              <a:defRPr sz="5184">
                <a:effectLst>
                  <a:outerShdw sx="100000" sy="100000" kx="0" ky="0" algn="b" rotWithShape="0" blurRad="41148" dist="20574" dir="5400000">
                    <a:srgbClr val="000000"/>
                  </a:outerShdw>
                </a:effectLst>
              </a:defRPr>
            </a:pPr>
            <a:r>
              <a:t>Discovered Smalltalk in 96</a:t>
            </a:r>
          </a:p>
          <a:p>
            <a:pPr algn="l" defTabSz="473201">
              <a:defRPr sz="5184">
                <a:effectLst>
                  <a:outerShdw sx="100000" sy="100000" kx="0" ky="0" algn="b" rotWithShape="0" blurRad="41148" dist="20574" dir="5400000">
                    <a:srgbClr val="000000"/>
                  </a:outerShdw>
                </a:effectLst>
              </a:defRPr>
            </a:pPr>
            <a:r>
              <a:t>Discovered Squeak in 98</a:t>
            </a:r>
          </a:p>
          <a:p>
            <a:pPr algn="l" defTabSz="473201">
              <a:defRPr sz="5184">
                <a:effectLst>
                  <a:outerShdw sx="100000" sy="100000" kx="0" ky="0" algn="b" rotWithShape="0" blurRad="41148" dist="20574" dir="5400000">
                    <a:srgbClr val="000000"/>
                  </a:outerShdw>
                </a:effectLst>
              </a:defRPr>
            </a:pPr>
            <a:r>
              <a:t>Maintained Squeak 3.9</a:t>
            </a:r>
          </a:p>
          <a:p>
            <a:pPr algn="l" defTabSz="473201">
              <a:defRPr sz="5184">
                <a:effectLst>
                  <a:outerShdw sx="100000" sy="100000" kx="0" ky="0" algn="b" rotWithShape="0" blurRad="41148" dist="20574" dir="5400000">
                    <a:srgbClr val="000000"/>
                  </a:outerShdw>
                </a:effectLst>
              </a:defRPr>
            </a:pPr>
            <a:r>
              <a:t>2008 created pharo</a:t>
            </a:r>
          </a:p>
        </p:txBody>
      </p:sp>
      <p:pic>
        <p:nvPicPr>
          <p:cNvPr id="578" name="The_Art_of_the_Metaobject_Protocol_cover.jpg" descr="The_Art_of_the_Metaobject_Protocol_cover.jpg"/>
          <p:cNvPicPr>
            <a:picLocks noChangeAspect="1"/>
          </p:cNvPicPr>
          <p:nvPr/>
        </p:nvPicPr>
        <p:blipFill>
          <a:blip r:embed="rId2">
            <a:extLst/>
          </a:blip>
          <a:stretch>
            <a:fillRect/>
          </a:stretch>
        </p:blipFill>
        <p:spPr>
          <a:xfrm>
            <a:off x="10352368" y="3439100"/>
            <a:ext cx="1616795" cy="2091055"/>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0" name="Screen Shot 2018-09-20 at 12.16.01.png" descr="Screen Shot 2018-09-20 at 12.16.01.png"/>
          <p:cNvPicPr>
            <a:picLocks noChangeAspect="1"/>
          </p:cNvPicPr>
          <p:nvPr/>
        </p:nvPicPr>
        <p:blipFill>
          <a:blip r:embed="rId2">
            <a:extLst/>
          </a:blip>
          <a:stretch>
            <a:fillRect/>
          </a:stretch>
        </p:blipFill>
        <p:spPr>
          <a:xfrm>
            <a:off x="7779917" y="6183187"/>
            <a:ext cx="4739965" cy="2514715"/>
          </a:xfrm>
          <a:prstGeom prst="rect">
            <a:avLst/>
          </a:prstGeom>
          <a:ln w="12700">
            <a:miter lim="400000"/>
          </a:ln>
        </p:spPr>
      </p:pic>
      <p:pic>
        <p:nvPicPr>
          <p:cNvPr id="841" name="Screen Shot 2018-09-20 at 12.11.35.png" descr="Screen Shot 2018-09-20 at 12.11.35.png"/>
          <p:cNvPicPr>
            <a:picLocks noChangeAspect="1"/>
          </p:cNvPicPr>
          <p:nvPr/>
        </p:nvPicPr>
        <p:blipFill>
          <a:blip r:embed="rId3">
            <a:extLst/>
          </a:blip>
          <a:stretch>
            <a:fillRect/>
          </a:stretch>
        </p:blipFill>
        <p:spPr>
          <a:xfrm>
            <a:off x="1691162" y="2591985"/>
            <a:ext cx="7065326" cy="3637594"/>
          </a:xfrm>
          <a:prstGeom prst="rect">
            <a:avLst/>
          </a:prstGeom>
          <a:ln w="12700">
            <a:miter lim="400000"/>
          </a:ln>
        </p:spPr>
      </p:pic>
      <p:pic>
        <p:nvPicPr>
          <p:cNvPr id="842" name="Thales prototypes advanced… Thales prototypes advanced interaction design" descr="Thales prototypes advanced… Thales prototypes advanced interaction design"/>
          <p:cNvPicPr>
            <a:picLocks noChangeAspect="0"/>
          </p:cNvPicPr>
          <p:nvPr/>
        </p:nvPicPr>
        <p:blipFill>
          <a:blip r:embed="rId4">
            <a:extLst/>
          </a:blip>
          <a:stretch>
            <a:fillRect/>
          </a:stretch>
        </p:blipFill>
        <p:spPr>
          <a:xfrm>
            <a:off x="117816" y="867382"/>
            <a:ext cx="8545475" cy="2094751"/>
          </a:xfrm>
          <a:prstGeom prst="rect">
            <a:avLst/>
          </a:prstGeom>
          <a:effectLst>
            <a:outerShdw sx="100000" sy="100000" kx="0" ky="0" algn="b" rotWithShape="0" blurRad="139700" dist="0" dir="5400000">
              <a:srgbClr val="000000"/>
            </a:outerShdw>
          </a:effectLst>
        </p:spPr>
      </p:pic>
      <p:pic>
        <p:nvPicPr>
          <p:cNvPr id="843" name="Screen Shot 2018-09-20 at 12.14.08.png" descr="Screen Shot 2018-09-20 at 12.14.08.png"/>
          <p:cNvPicPr>
            <a:picLocks noChangeAspect="1"/>
          </p:cNvPicPr>
          <p:nvPr/>
        </p:nvPicPr>
        <p:blipFill>
          <a:blip r:embed="rId5">
            <a:extLst/>
          </a:blip>
          <a:stretch>
            <a:fillRect/>
          </a:stretch>
        </p:blipFill>
        <p:spPr>
          <a:xfrm>
            <a:off x="-55445" y="6191875"/>
            <a:ext cx="7258051" cy="3924301"/>
          </a:xfrm>
          <a:prstGeom prst="rect">
            <a:avLst/>
          </a:prstGeom>
          <a:ln w="12700">
            <a:miter lim="400000"/>
          </a:ln>
        </p:spPr>
      </p:pic>
      <p:pic>
        <p:nvPicPr>
          <p:cNvPr id="844" name="Screen Shot 2018-09-20 at 12.18.28.png" descr="Screen Shot 2018-09-20 at 12.18.28.png"/>
          <p:cNvPicPr>
            <a:picLocks noChangeAspect="1"/>
          </p:cNvPicPr>
          <p:nvPr/>
        </p:nvPicPr>
        <p:blipFill>
          <a:blip r:embed="rId6">
            <a:extLst/>
          </a:blip>
          <a:stretch>
            <a:fillRect/>
          </a:stretch>
        </p:blipFill>
        <p:spPr>
          <a:xfrm>
            <a:off x="8988311" y="1290583"/>
            <a:ext cx="4010027" cy="4191001"/>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6" name="Screen Shot 2018-09-21 at 16.54.30.png" descr="Screen Shot 2018-09-21 at 16.54.30.png"/>
          <p:cNvPicPr>
            <a:picLocks noChangeAspect="1"/>
          </p:cNvPicPr>
          <p:nvPr/>
        </p:nvPicPr>
        <p:blipFill>
          <a:blip r:embed="rId2">
            <a:extLst/>
          </a:blip>
          <a:stretch>
            <a:fillRect/>
          </a:stretch>
        </p:blipFill>
        <p:spPr>
          <a:xfrm>
            <a:off x="952102" y="2328458"/>
            <a:ext cx="11557848" cy="9284329"/>
          </a:xfrm>
          <a:prstGeom prst="rect">
            <a:avLst/>
          </a:prstGeom>
          <a:ln w="12700">
            <a:miter lim="400000"/>
          </a:ln>
        </p:spPr>
      </p:pic>
      <p:pic>
        <p:nvPicPr>
          <p:cNvPr id="847" name="Mobility Map: a broker for mobility services… Mobility Map: a broker for mobility servicesmulti-modal routing searchdocker running dozens of pharo" descr="Mobility Map: a broker for mobility services… Mobility Map: a broker for mobility servicesmulti-modal routing searchdocker running dozens of pharo"/>
          <p:cNvPicPr>
            <a:picLocks noChangeAspect="0"/>
          </p:cNvPicPr>
          <p:nvPr/>
        </p:nvPicPr>
        <p:blipFill>
          <a:blip r:embed="rId3">
            <a:extLst/>
          </a:blip>
          <a:stretch>
            <a:fillRect/>
          </a:stretch>
        </p:blipFill>
        <p:spPr>
          <a:xfrm>
            <a:off x="470382" y="816999"/>
            <a:ext cx="12521287" cy="2831352"/>
          </a:xfrm>
          <a:prstGeom prst="rect">
            <a:avLst/>
          </a:prstGeom>
          <a:effectLst>
            <a:outerShdw sx="100000" sy="100000" kx="0" ky="0" algn="b" rotWithShape="0" blurRad="139700" dist="0" dir="5400000">
              <a:srgbClr val="000000"/>
            </a:outerShdw>
          </a:effectLst>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49" name="Remember?…"/>
          <p:cNvSpPr txBox="1"/>
          <p:nvPr>
            <p:ph type="title"/>
          </p:nvPr>
        </p:nvSpPr>
        <p:spPr>
          <a:prstGeom prst="rect">
            <a:avLst/>
          </a:prstGeom>
        </p:spPr>
        <p:txBody>
          <a:bodyPr/>
          <a:lstStyle/>
          <a:p>
            <a:pPr defTabSz="379729">
              <a:defRPr sz="6369">
                <a:effectLst>
                  <a:outerShdw sx="100000" sy="100000" kx="0" ky="0" algn="b" rotWithShape="0" blurRad="33020" dist="16510" dir="5400000">
                    <a:srgbClr val="000000"/>
                  </a:outerShdw>
                </a:effectLst>
              </a:defRPr>
            </a:pPr>
            <a:r>
              <a:t>Remember? </a:t>
            </a:r>
          </a:p>
          <a:p>
            <a:pPr defTabSz="379729">
              <a:defRPr sz="6369">
                <a:effectLst>
                  <a:outerShdw sx="100000" sy="100000" kx="0" ky="0" algn="b" rotWithShape="0" blurRad="33020" dist="16510" dir="5400000">
                    <a:srgbClr val="000000"/>
                  </a:outerShdw>
                </a:effectLst>
              </a:defRPr>
            </a:pPr>
            <a:r>
              <a:t>Our goal...</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51" name="466671_72434140.png" descr="466671_72434140.png"/>
          <p:cNvPicPr>
            <a:picLocks noChangeAspect="1"/>
          </p:cNvPicPr>
          <p:nvPr/>
        </p:nvPicPr>
        <p:blipFill>
          <a:blip r:embed="rId2">
            <a:extLst/>
          </a:blip>
          <a:stretch>
            <a:fillRect/>
          </a:stretch>
        </p:blipFill>
        <p:spPr>
          <a:xfrm>
            <a:off x="-8805" y="-651"/>
            <a:ext cx="13022410" cy="9766808"/>
          </a:xfrm>
          <a:prstGeom prst="rect">
            <a:avLst/>
          </a:prstGeom>
          <a:ln w="12700">
            <a:miter lim="400000"/>
          </a:ln>
        </p:spPr>
      </p:pic>
      <p:sp>
        <p:nvSpPr>
          <p:cNvPr id="852" name="A powerful engine…"/>
          <p:cNvSpPr txBox="1"/>
          <p:nvPr>
            <p:ph type="title"/>
          </p:nvPr>
        </p:nvSpPr>
        <p:spPr>
          <a:prstGeom prst="rect">
            <a:avLst/>
          </a:prstGeom>
        </p:spPr>
        <p:txBody>
          <a:bodyPr/>
          <a:lstStyle/>
          <a:p>
            <a:pPr algn="l" defTabSz="461518">
              <a:defRPr sz="4582">
                <a:solidFill>
                  <a:srgbClr val="000000"/>
                </a:solidFill>
                <a:effectLst/>
              </a:defRPr>
            </a:pPr>
            <a:r>
              <a:t> A powerful engine </a:t>
            </a:r>
          </a:p>
          <a:p>
            <a:pPr defTabSz="461518">
              <a:defRPr sz="4582">
                <a:solidFill>
                  <a:srgbClr val="000000"/>
                </a:solidFill>
                <a:effectLst/>
              </a:defRPr>
            </a:pPr>
            <a:r>
              <a:t>                to invent (y)our future</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54" name="IMG_0868.jpg" descr="IMG_0868.jpg"/>
          <p:cNvPicPr>
            <a:picLocks noChangeAspect="1"/>
          </p:cNvPicPr>
          <p:nvPr/>
        </p:nvPicPr>
        <p:blipFill>
          <a:blip r:embed="rId2">
            <a:extLst/>
          </a:blip>
          <a:stretch>
            <a:fillRect/>
          </a:stretch>
        </p:blipFill>
        <p:spPr>
          <a:xfrm>
            <a:off x="3107" y="543938"/>
            <a:ext cx="12998586" cy="8665724"/>
          </a:xfrm>
          <a:prstGeom prst="rect">
            <a:avLst/>
          </a:prstGeom>
          <a:ln w="12700">
            <a:miter lim="400000"/>
          </a:ln>
        </p:spPr>
      </p:pic>
      <p:sp>
        <p:nvSpPr>
          <p:cNvPr id="855" name="An ecosystem where innovation/business bloom"/>
          <p:cNvSpPr txBox="1"/>
          <p:nvPr>
            <p:ph type="title"/>
          </p:nvPr>
        </p:nvSpPr>
        <p:spPr>
          <a:prstGeom prst="rect">
            <a:avLst/>
          </a:prstGeom>
          <a:solidFill>
            <a:srgbClr val="FFFFFF">
              <a:alpha val="80263"/>
            </a:srgbClr>
          </a:solidFill>
        </p:spPr>
        <p:txBody>
          <a:bodyPr/>
          <a:lstStyle>
            <a:lvl1pPr defTabSz="443991">
              <a:defRPr sz="5168">
                <a:solidFill>
                  <a:srgbClr val="000000"/>
                </a:solidFill>
              </a:defRPr>
            </a:lvl1pPr>
          </a:lstStyle>
          <a:p>
            <a:pPr>
              <a:defRPr>
                <a:effectLst/>
              </a:defRPr>
            </a:pPr>
            <a:r>
              <a:t>An ecosystem where innovation/business bloom</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57" name="Industrial consortium…"/>
          <p:cNvSpPr txBox="1"/>
          <p:nvPr>
            <p:ph type="title"/>
          </p:nvPr>
        </p:nvSpPr>
        <p:spPr>
          <a:xfrm>
            <a:off x="1360578" y="2854134"/>
            <a:ext cx="10283644" cy="4045332"/>
          </a:xfrm>
          <a:prstGeom prst="rect">
            <a:avLst/>
          </a:prstGeom>
        </p:spPr>
        <p:txBody>
          <a:bodyPr/>
          <a:lstStyle/>
          <a:p>
            <a:pPr defTabSz="549148">
              <a:defRPr sz="7708">
                <a:effectLst>
                  <a:outerShdw sx="100000" sy="100000" kx="0" ky="0" algn="b" rotWithShape="0" blurRad="47752" dist="23876" dir="5400000">
                    <a:srgbClr val="000000"/>
                  </a:outerShdw>
                </a:effectLst>
              </a:defRPr>
            </a:pPr>
            <a:r>
              <a:t>Industrial consortium</a:t>
            </a:r>
          </a:p>
          <a:p>
            <a:pPr defTabSz="549148">
              <a:defRPr sz="7708">
                <a:effectLst>
                  <a:outerShdw sx="100000" sy="100000" kx="0" ky="0" algn="b" rotWithShape="0" blurRad="47752" dist="23876" dir="5400000">
                    <a:srgbClr val="000000"/>
                  </a:outerShdw>
                </a:effectLst>
              </a:defRPr>
            </a:pPr>
          </a:p>
          <a:p>
            <a:pPr defTabSz="549148">
              <a:defRPr sz="7708">
                <a:effectLst>
                  <a:outerShdw sx="100000" sy="100000" kx="0" ky="0" algn="b" rotWithShape="0" blurRad="47752" dist="23876" dir="5400000">
                    <a:srgbClr val="000000"/>
                  </a:outerShdw>
                </a:effectLst>
              </a:defRPr>
            </a:pPr>
            <a:r>
              <a:t>consortium.pharo.org</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59" name="No marketing…"/>
          <p:cNvSpPr txBox="1"/>
          <p:nvPr>
            <p:ph type="title"/>
          </p:nvPr>
        </p:nvSpPr>
        <p:spPr>
          <a:xfrm>
            <a:off x="906830" y="1418731"/>
            <a:ext cx="10873419" cy="6916138"/>
          </a:xfrm>
          <a:prstGeom prst="rect">
            <a:avLst/>
          </a:prstGeom>
        </p:spPr>
        <p:txBody>
          <a:bodyPr/>
          <a:lstStyle/>
          <a:p>
            <a:pPr defTabSz="566674">
              <a:defRPr sz="7372">
                <a:effectLst>
                  <a:outerShdw sx="100000" sy="100000" kx="0" ky="0" algn="b" rotWithShape="0" blurRad="49276" dist="24638" dir="5400000">
                    <a:srgbClr val="000000"/>
                  </a:outerShdw>
                </a:effectLst>
              </a:defRPr>
            </a:pPr>
            <a:r>
              <a:t>No marketing</a:t>
            </a:r>
          </a:p>
          <a:p>
            <a:pPr defTabSz="566674">
              <a:defRPr sz="7372">
                <a:effectLst>
                  <a:outerShdw sx="100000" sy="100000" kx="0" ky="0" algn="b" rotWithShape="0" blurRad="49276" dist="24638" dir="5400000">
                    <a:srgbClr val="000000"/>
                  </a:outerShdw>
                </a:effectLst>
              </a:defRPr>
            </a:pPr>
            <a:r>
              <a:t>No hype</a:t>
            </a:r>
          </a:p>
          <a:p>
            <a:pPr defTabSz="566674">
              <a:defRPr sz="7372">
                <a:effectLst>
                  <a:outerShdw sx="100000" sy="100000" kx="0" ky="0" algn="b" rotWithShape="0" blurRad="49276" dist="24638" dir="5400000">
                    <a:srgbClr val="000000"/>
                  </a:outerShdw>
                </a:effectLst>
              </a:defRPr>
            </a:pPr>
            <a:r>
              <a:t>Adults deciding to use </a:t>
            </a:r>
          </a:p>
          <a:p>
            <a:pPr defTabSz="566674">
              <a:defRPr sz="7372">
                <a:effectLst>
                  <a:outerShdw sx="100000" sy="100000" kx="0" ky="0" algn="b" rotWithShape="0" blurRad="49276" dist="24638" dir="5400000">
                    <a:srgbClr val="000000"/>
                  </a:outerShdw>
                </a:effectLst>
              </a:defRPr>
            </a:pPr>
            <a:r>
              <a:t>Understanding strengths and weaknesses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1" name="beam2.jpg" descr="beam2.jpg"/>
          <p:cNvPicPr>
            <a:picLocks noChangeAspect="1"/>
          </p:cNvPicPr>
          <p:nvPr/>
        </p:nvPicPr>
        <p:blipFill>
          <a:blip r:embed="rId2">
            <a:extLst/>
          </a:blip>
          <a:stretch>
            <a:fillRect/>
          </a:stretch>
        </p:blipFill>
        <p:spPr>
          <a:xfrm>
            <a:off x="-48588" y="768009"/>
            <a:ext cx="13101976" cy="8772728"/>
          </a:xfrm>
          <a:prstGeom prst="rect">
            <a:avLst/>
          </a:prstGeom>
          <a:ln w="12700">
            <a:miter lim="400000"/>
          </a:ln>
        </p:spPr>
      </p:pic>
      <p:sp>
        <p:nvSpPr>
          <p:cNvPr id="862" name="We are a cool community"/>
          <p:cNvSpPr txBox="1"/>
          <p:nvPr>
            <p:ph type="title"/>
          </p:nvPr>
        </p:nvSpPr>
        <p:spPr>
          <a:xfrm>
            <a:off x="2263774" y="533399"/>
            <a:ext cx="8477252" cy="2628901"/>
          </a:xfrm>
          <a:prstGeom prst="rect">
            <a:avLst/>
          </a:prstGeom>
        </p:spPr>
        <p:txBody>
          <a:bodyPr/>
          <a:lstStyle>
            <a:lvl1pPr>
              <a:defRPr sz="7800"/>
            </a:lvl1pPr>
          </a:lstStyle>
          <a:p>
            <a:pPr/>
            <a:r>
              <a:t>We are a cool community</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 Univ. of NoviSad • Uni. of Buenos Aires • Uni. of Bern • Uni. of Maroua • Uni. of Brussels • Ecole des Mines de Douai • Uni. de Savoie • Ivan Franko Nat. Uni. • Czech Technical Uni. • CULS Prague • Uni. of Quilmes • Uni. of La Plata • Northern Michigan"/>
          <p:cNvSpPr txBox="1"/>
          <p:nvPr/>
        </p:nvSpPr>
        <p:spPr>
          <a:xfrm>
            <a:off x="1109345" y="2933904"/>
            <a:ext cx="10481310" cy="664582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defTabSz="584200">
              <a:defRPr sz="38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 Univ. of NoviSad • Uni. of Buenos Aires • Uni. of Bern • Uni. of Maroua • Uni. of Brussels • Ecole des Mines de Douai • Uni. de Savoie • Ivan Franko Nat. Uni. • Czech Technical Uni. • CULS Prague • Uni. of Quilmes • Uni. of La Plata • Northern Michigan Uni. • Uni. Technologica Nacional (UTN) • Uni. Catholic of Argentina • Uni. of Santiago • Uni. Policnica de Catalunya • Uni. de Bretagne Occidentale • Uni. of Tomsk • Uni. of Fernhagen • IT University of Copenhagen • Uni. of Yaounde • Uni. Lille • INFTI • Uni. of Lyon • Univ. of Montpellier • Uni. of Cordoba • Uni. of Yamanashi Gakuin •Uni. of Monterrey</a:t>
            </a:r>
          </a:p>
          <a:p>
            <a:pPr defTabSz="584200">
              <a:defRPr sz="38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p>
          <a:p>
            <a:pPr defTabSz="584200">
              <a:defRPr sz="38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p>
          <a:p>
            <a:pPr defTabSz="584200">
              <a:defRPr sz="38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p>
        </p:txBody>
      </p:sp>
      <p:sp>
        <p:nvSpPr>
          <p:cNvPr id="865" name="Some Pharo's Teachers"/>
          <p:cNvSpPr txBox="1"/>
          <p:nvPr>
            <p:ph type="title"/>
          </p:nvPr>
        </p:nvSpPr>
        <p:spPr>
          <a:xfrm>
            <a:off x="2197099" y="1196974"/>
            <a:ext cx="8610602" cy="1609726"/>
          </a:xfrm>
          <a:prstGeom prst="rect">
            <a:avLst/>
          </a:prstGeom>
        </p:spPr>
        <p:txBody>
          <a:bodyPr/>
          <a:lstStyle>
            <a:lvl1pPr defTabSz="443991">
              <a:defRPr sz="5928">
                <a:effectLst>
                  <a:outerShdw sx="100000" sy="100000" kx="0" ky="0" algn="b" rotWithShape="0" blurRad="38608" dist="19304" dir="5400000">
                    <a:srgbClr val="000000"/>
                  </a:outerShdw>
                </a:effectLst>
              </a:defRPr>
            </a:lvl1pPr>
          </a:lstStyle>
          <a:p>
            <a:pPr/>
            <a:r>
              <a:t>Some Pharo's Teachers</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Rectangle"/>
          <p:cNvSpPr/>
          <p:nvPr/>
        </p:nvSpPr>
        <p:spPr>
          <a:xfrm>
            <a:off x="1492209" y="2103119"/>
            <a:ext cx="11273257" cy="7252800"/>
          </a:xfrm>
          <a:prstGeom prst="rect">
            <a:avLst/>
          </a:prstGeom>
          <a:solidFill>
            <a:srgbClr val="000000"/>
          </a:solidFill>
          <a:ln w="12700">
            <a:miter lim="400000"/>
          </a:ln>
          <a:effectLst>
            <a:outerShdw sx="100000" sy="100000" kx="0" ky="0" algn="b" rotWithShape="0" blurRad="0" dist="0" dir="5400000">
              <a:srgbClr val="000000">
                <a:alpha val="50000"/>
              </a:srgbClr>
            </a:outerShdw>
          </a:effectLst>
        </p:spPr>
        <p:txBody>
          <a:bodyPr lIns="20320" tIns="20320" rIns="20320" bIns="20320" anchor="ctr"/>
          <a:lstStyle/>
          <a:p>
            <a:pPr algn="ctr" defTabSz="415431">
              <a:defRPr sz="2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868" name="IMG_0868.jpg" descr="IMG_0868.jpg"/>
          <p:cNvPicPr>
            <a:picLocks noChangeAspect="1"/>
          </p:cNvPicPr>
          <p:nvPr/>
        </p:nvPicPr>
        <p:blipFill>
          <a:blip r:embed="rId2">
            <a:alphaModFix amt="34940"/>
            <a:extLst/>
          </a:blip>
          <a:stretch>
            <a:fillRect/>
          </a:stretch>
        </p:blipFill>
        <p:spPr>
          <a:xfrm>
            <a:off x="-13510" y="-84450"/>
            <a:ext cx="13964738" cy="9309825"/>
          </a:xfrm>
          <a:prstGeom prst="rect">
            <a:avLst/>
          </a:prstGeom>
          <a:ln w="12700">
            <a:miter lim="400000"/>
          </a:ln>
        </p:spPr>
      </p:pic>
      <p:sp>
        <p:nvSpPr>
          <p:cNvPr id="869" name="Lafhis (AR)…"/>
          <p:cNvSpPr txBox="1"/>
          <p:nvPr/>
        </p:nvSpPr>
        <p:spPr>
          <a:xfrm>
            <a:off x="1908758" y="2526556"/>
            <a:ext cx="9661226" cy="667951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numCol="2" spcCol="483061"/>
          <a:lstStyle/>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Lafhis (</a:t>
            </a:r>
            <a:r>
              <a:rPr>
                <a:hlinkClick r:id="rId3" invalidUrl="" action="" tgtFrame="" tooltip="" history="1" highlightClick="0" endSnd="0"/>
              </a:rPr>
              <a:t>AR)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rPr>
                <a:hlinkClick r:id="rId4" invalidUrl="" action="" tgtFrame="" tooltip="" history="1" highlightClick="0" endSnd="0"/>
              </a:rPr>
              <a:t>SCG (CH)</a:t>
            </a:r>
            <a:br>
              <a:rPr>
                <a:hlinkClick r:id="rId5" invalidUrl="" action="" tgtFrame="" tooltip="" history="1" highlightClick="0" endSnd="0"/>
              </a:rPr>
            </a:br>
            <a:r>
              <a:rPr>
                <a:hlinkClick r:id="rId5" invalidUrl="" action="" tgtFrame="" tooltip="" history="1" highlightClick="0" endSnd="0"/>
              </a:rPr>
              <a:t>CAR (FR)</a:t>
            </a:r>
            <a:br>
              <a:rPr>
                <a:hlinkClick r:id="rId6" invalidUrl="" action="" tgtFrame="" tooltip="" history="1" highlightClick="0" endSnd="0"/>
              </a:rPr>
            </a:br>
            <a:r>
              <a:t>RMOD (FR)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Ummisco (IRD)</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Reveal (CH)</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Lysic (FR)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CEA-List (FR)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Uqbar (AR)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OC (FR)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CCMI-FIT (CZ)</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ASERG (BR)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Pleiad (CL)</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SoftQual(Serb)</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SRA (Jap)</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GL (Bol)</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UFMG (Br)</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ETS (Can)</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U.Chi (Can)</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Soft (Be)</a:t>
            </a:r>
          </a:p>
          <a:p>
            <a:pPr defTabSz="415431">
              <a:defRPr sz="40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a:t>
            </a:r>
          </a:p>
        </p:txBody>
      </p:sp>
      <p:sp>
        <p:nvSpPr>
          <p:cNvPr id="870" name="Some Research Groups"/>
          <p:cNvSpPr txBox="1"/>
          <p:nvPr/>
        </p:nvSpPr>
        <p:spPr>
          <a:xfrm>
            <a:off x="1420581" y="955673"/>
            <a:ext cx="9303941" cy="10541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587022">
              <a:defRPr b="1" sz="6400">
                <a:solidFill>
                  <a:srgbClr val="FFFFFF"/>
                </a:solidFill>
                <a:effectLst>
                  <a:outerShdw sx="100000" sy="100000" kx="0" ky="0" algn="b" rotWithShape="0" blurRad="12700" dist="25400" dir="18900000">
                    <a:srgbClr val="000000"/>
                  </a:outerShdw>
                </a:effectLst>
              </a:defRPr>
            </a:lvl1pPr>
          </a:lstStyle>
          <a:p>
            <a:pPr/>
            <a:r>
              <a:t>Some Research Groups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bandeau_texte_rouge.jpg" descr="bandeau_texte_rouge.jpg"/>
          <p:cNvPicPr>
            <a:picLocks noChangeAspect="0"/>
          </p:cNvPicPr>
          <p:nvPr/>
        </p:nvPicPr>
        <p:blipFill>
          <a:blip r:embed="rId3">
            <a:extLst/>
          </a:blip>
          <a:stretch>
            <a:fillRect/>
          </a:stretch>
        </p:blipFill>
        <p:spPr>
          <a:xfrm>
            <a:off x="1625599" y="7381875"/>
            <a:ext cx="9753602" cy="1152526"/>
          </a:xfrm>
          <a:prstGeom prst="rect">
            <a:avLst/>
          </a:prstGeom>
          <a:ln w="12700">
            <a:miter lim="400000"/>
          </a:ln>
        </p:spPr>
      </p:pic>
      <p:sp>
        <p:nvSpPr>
          <p:cNvPr id="581" name="Building specific analysis tools for important running business software (Ada, Cobol, 4D, C, C++, Java…)…"/>
          <p:cNvSpPr txBox="1"/>
          <p:nvPr>
            <p:ph type="body" sz="half" idx="1"/>
          </p:nvPr>
        </p:nvSpPr>
        <p:spPr>
          <a:xfrm>
            <a:off x="2640773" y="4226811"/>
            <a:ext cx="8043335" cy="5530429"/>
          </a:xfrm>
          <a:prstGeom prst="rect">
            <a:avLst/>
          </a:prstGeom>
        </p:spPr>
        <p:txBody>
          <a:bodyPr/>
          <a:lstStyle/>
          <a:p>
            <a:pPr indent="1587"/>
            <a:r>
              <a:t>Building </a:t>
            </a:r>
            <a:r>
              <a:rPr b="1" i="1"/>
              <a:t>specific</a:t>
            </a:r>
            <a:r>
              <a:t> analysis tools for important running business software (Ada, Cobol, 4D, C, C++, Java…)</a:t>
            </a:r>
          </a:p>
          <a:p>
            <a:pPr lvl="3"/>
          </a:p>
          <a:p>
            <a:pPr indent="1587"/>
            <a:r>
              <a:rPr b="1" i="1"/>
              <a:t>Dedicated</a:t>
            </a:r>
            <a:r>
              <a:t> tools to support decision making process</a:t>
            </a:r>
          </a:p>
        </p:txBody>
      </p:sp>
      <p:sp>
        <p:nvSpPr>
          <p:cNvPr id="582" name="Slide Number"/>
          <p:cNvSpPr txBox="1"/>
          <p:nvPr>
            <p:ph type="sldNum" sz="quarter" idx="2"/>
          </p:nvPr>
        </p:nvSpPr>
        <p:spPr>
          <a:xfrm>
            <a:off x="11016612" y="8134350"/>
            <a:ext cx="287026" cy="33542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3" name="Image" descr="Image"/>
          <p:cNvPicPr>
            <a:picLocks noChangeAspect="1"/>
          </p:cNvPicPr>
          <p:nvPr/>
        </p:nvPicPr>
        <p:blipFill>
          <a:blip r:embed="rId4">
            <a:extLst/>
          </a:blip>
          <a:stretch>
            <a:fillRect/>
          </a:stretch>
        </p:blipFill>
        <p:spPr>
          <a:xfrm>
            <a:off x="7951203" y="6391970"/>
            <a:ext cx="2162177" cy="352426"/>
          </a:xfrm>
          <a:prstGeom prst="rect">
            <a:avLst/>
          </a:prstGeom>
          <a:ln w="12700">
            <a:miter lim="400000"/>
          </a:ln>
        </p:spPr>
      </p:pic>
      <p:pic>
        <p:nvPicPr>
          <p:cNvPr id="584" name="Image" descr="Image"/>
          <p:cNvPicPr>
            <a:picLocks noChangeAspect="1"/>
          </p:cNvPicPr>
          <p:nvPr/>
        </p:nvPicPr>
        <p:blipFill>
          <a:blip r:embed="rId5">
            <a:extLst/>
          </a:blip>
          <a:stretch>
            <a:fillRect/>
          </a:stretch>
        </p:blipFill>
        <p:spPr>
          <a:xfrm>
            <a:off x="2424695" y="6359066"/>
            <a:ext cx="2628901" cy="418235"/>
          </a:xfrm>
          <a:prstGeom prst="rect">
            <a:avLst/>
          </a:prstGeom>
          <a:ln w="12700">
            <a:miter lim="400000"/>
          </a:ln>
        </p:spPr>
      </p:pic>
      <p:pic>
        <p:nvPicPr>
          <p:cNvPr id="585" name="Image" descr="Image"/>
          <p:cNvPicPr>
            <a:picLocks noChangeAspect="1"/>
          </p:cNvPicPr>
          <p:nvPr/>
        </p:nvPicPr>
        <p:blipFill>
          <a:blip r:embed="rId6">
            <a:extLst/>
          </a:blip>
          <a:stretch>
            <a:fillRect/>
          </a:stretch>
        </p:blipFill>
        <p:spPr>
          <a:xfrm>
            <a:off x="5440362" y="6225283"/>
            <a:ext cx="2124076" cy="685801"/>
          </a:xfrm>
          <a:prstGeom prst="rect">
            <a:avLst/>
          </a:prstGeom>
          <a:ln w="12700">
            <a:miter lim="400000"/>
          </a:ln>
        </p:spPr>
      </p:pic>
      <p:pic>
        <p:nvPicPr>
          <p:cNvPr id="586" name="droppedImage.pdf" descr="droppedImage.pdf"/>
          <p:cNvPicPr>
            <a:picLocks noChangeAspect="1"/>
          </p:cNvPicPr>
          <p:nvPr/>
        </p:nvPicPr>
        <p:blipFill>
          <a:blip r:embed="rId7">
            <a:extLst/>
          </a:blip>
          <a:stretch>
            <a:fillRect/>
          </a:stretch>
        </p:blipFill>
        <p:spPr>
          <a:xfrm>
            <a:off x="2765718" y="1586390"/>
            <a:ext cx="7793444" cy="2108063"/>
          </a:xfrm>
          <a:prstGeom prst="rect">
            <a:avLst/>
          </a:prstGeom>
          <a:ln w="12700">
            <a:miter lim="400000"/>
          </a:ln>
        </p:spPr>
      </p:pic>
      <p:pic>
        <p:nvPicPr>
          <p:cNvPr id="587" name="Image" descr="Image"/>
          <p:cNvPicPr>
            <a:picLocks noChangeAspect="1"/>
          </p:cNvPicPr>
          <p:nvPr/>
        </p:nvPicPr>
        <p:blipFill>
          <a:blip r:embed="rId8">
            <a:extLst/>
          </a:blip>
          <a:stretch>
            <a:fillRect/>
          </a:stretch>
        </p:blipFill>
        <p:spPr>
          <a:xfrm>
            <a:off x="3606031" y="7101333"/>
            <a:ext cx="2809876" cy="485776"/>
          </a:xfrm>
          <a:prstGeom prst="rect">
            <a:avLst/>
          </a:prstGeom>
          <a:ln w="12700">
            <a:miter lim="400000"/>
          </a:ln>
        </p:spPr>
      </p:pic>
      <p:pic>
        <p:nvPicPr>
          <p:cNvPr id="588" name="full-name-round.png" descr="full-name-round.png"/>
          <p:cNvPicPr>
            <a:picLocks noChangeAspect="1"/>
          </p:cNvPicPr>
          <p:nvPr/>
        </p:nvPicPr>
        <p:blipFill>
          <a:blip r:embed="rId9">
            <a:extLst/>
          </a:blip>
          <a:stretch>
            <a:fillRect/>
          </a:stretch>
        </p:blipFill>
        <p:spPr>
          <a:xfrm>
            <a:off x="6910231" y="7192252"/>
            <a:ext cx="2091172" cy="418235"/>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http://mooc.pharo.org"/>
          <p:cNvSpPr txBox="1"/>
          <p:nvPr>
            <p:ph type="title"/>
          </p:nvPr>
        </p:nvSpPr>
        <p:spPr>
          <a:prstGeom prst="rect">
            <a:avLst/>
          </a:prstGeom>
        </p:spPr>
        <p:txBody>
          <a:bodyPr/>
          <a:lstStyle>
            <a:lvl1pPr defTabSz="461518">
              <a:defRPr sz="6320" u="sng">
                <a:effectLst>
                  <a:outerShdw sx="100000" sy="100000" kx="0" ky="0" algn="b" rotWithShape="0" blurRad="40132" dist="20066" dir="5400000">
                    <a:srgbClr val="000000"/>
                  </a:outerShdw>
                </a:effectLst>
                <a:hlinkClick r:id="rId2" invalidUrl="" action="" tgtFrame="" tooltip="" history="1" highlightClick="0" endSnd="0"/>
              </a:defRPr>
            </a:lvl1pPr>
          </a:lstStyle>
          <a:p>
            <a:pPr>
              <a:defRPr u="none"/>
            </a:pPr>
            <a:r>
              <a:rPr u="sng">
                <a:hlinkClick r:id="rId2" invalidUrl="" action="" tgtFrame="" tooltip="" history="1" highlightClick="0" endSnd="0"/>
              </a:rPr>
              <a:t>http://mooc.pharo.org</a:t>
            </a:r>
          </a:p>
        </p:txBody>
      </p:sp>
      <p:pic>
        <p:nvPicPr>
          <p:cNvPr id="873" name="Screen Shot 2017-11-28 at 20.54.53.png" descr="Screen Shot 2017-11-28 at 20.54.53.png"/>
          <p:cNvPicPr>
            <a:picLocks noChangeAspect="1"/>
          </p:cNvPicPr>
          <p:nvPr/>
        </p:nvPicPr>
        <p:blipFill>
          <a:blip r:embed="rId3">
            <a:extLst/>
          </a:blip>
          <a:stretch>
            <a:fillRect/>
          </a:stretch>
        </p:blipFill>
        <p:spPr>
          <a:xfrm>
            <a:off x="2368353" y="2817465"/>
            <a:ext cx="8460286" cy="7315201"/>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http://discord.gg/Sj2rhxn"/>
          <p:cNvSpPr txBox="1"/>
          <p:nvPr>
            <p:ph type="title"/>
          </p:nvPr>
        </p:nvSpPr>
        <p:spPr>
          <a:prstGeom prst="rect">
            <a:avLst/>
          </a:prstGeom>
        </p:spPr>
        <p:txBody>
          <a:bodyPr/>
          <a:lstStyle>
            <a:lvl1pPr defTabSz="438150">
              <a:defRPr sz="5550">
                <a:effectLst>
                  <a:outerShdw sx="100000" sy="100000" kx="0" ky="0" algn="b" rotWithShape="0" blurRad="38100" dist="19050" dir="5400000">
                    <a:srgbClr val="000000"/>
                  </a:outerShdw>
                </a:effectLst>
                <a:hlinkClick r:id="rId2" invalidUrl="" action="" tgtFrame="" tooltip="" history="1" highlightClick="0" endSnd="0"/>
              </a:defRPr>
            </a:lvl1pPr>
          </a:lstStyle>
          <a:p>
            <a:pPr/>
            <a:r>
              <a:rPr>
                <a:hlinkClick r:id="rId2" invalidUrl="" action="" tgtFrame="" tooltip="" history="1" highlightClick="0" endSnd="0"/>
              </a:rPr>
              <a:t>http://discord.gg/Sj2rhxn</a:t>
            </a:r>
          </a:p>
        </p:txBody>
      </p:sp>
      <p:pic>
        <p:nvPicPr>
          <p:cNvPr id="876" name="Screen Shot 2017-11-28 at 20.57.36.png" descr="Screen Shot 2017-11-28 at 20.57.36.png"/>
          <p:cNvPicPr>
            <a:picLocks noChangeAspect="1"/>
          </p:cNvPicPr>
          <p:nvPr/>
        </p:nvPicPr>
        <p:blipFill>
          <a:blip r:embed="rId3">
            <a:extLst/>
          </a:blip>
          <a:stretch>
            <a:fillRect/>
          </a:stretch>
        </p:blipFill>
        <p:spPr>
          <a:xfrm>
            <a:off x="1625599" y="2854653"/>
            <a:ext cx="9753602" cy="5823825"/>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8" name="Screen Shot 2016-08-19 at 08.30.04.png" descr="Screen Shot 2016-08-19 at 08.30.04.png"/>
          <p:cNvPicPr>
            <a:picLocks noChangeAspect="1"/>
          </p:cNvPicPr>
          <p:nvPr/>
        </p:nvPicPr>
        <p:blipFill>
          <a:blip r:embed="rId2">
            <a:extLst/>
          </a:blip>
          <a:stretch>
            <a:fillRect/>
          </a:stretch>
        </p:blipFill>
        <p:spPr>
          <a:xfrm>
            <a:off x="4840520" y="1219199"/>
            <a:ext cx="6590438" cy="7315201"/>
          </a:xfrm>
          <a:prstGeom prst="rect">
            <a:avLst/>
          </a:prstGeom>
          <a:ln w="12700">
            <a:miter lim="400000"/>
          </a:ln>
        </p:spPr>
      </p:pic>
      <p:sp>
        <p:nvSpPr>
          <p:cNvPr id="879" name="http://books.pharo.org"/>
          <p:cNvSpPr txBox="1"/>
          <p:nvPr>
            <p:ph type="title"/>
          </p:nvPr>
        </p:nvSpPr>
        <p:spPr>
          <a:xfrm rot="16200000">
            <a:off x="-822326" y="4067175"/>
            <a:ext cx="8324852" cy="1619251"/>
          </a:xfrm>
          <a:prstGeom prst="rect">
            <a:avLst/>
          </a:prstGeom>
          <a:solidFill>
            <a:srgbClr val="971817"/>
          </a:solidFill>
        </p:spPr>
        <p:txBody>
          <a:bodyPr/>
          <a:lstStyle>
            <a:lvl1pPr defTabSz="554990">
              <a:defRPr b="1" sz="6080" u="sng">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http://books.pharo.org</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https://pharoweekly.wordpress.com"/>
          <p:cNvSpPr txBox="1"/>
          <p:nvPr>
            <p:ph type="title"/>
          </p:nvPr>
        </p:nvSpPr>
        <p:spPr>
          <a:prstGeom prst="rect">
            <a:avLst/>
          </a:prstGeom>
        </p:spPr>
        <p:txBody>
          <a:bodyPr/>
          <a:lstStyle>
            <a:lvl1pPr defTabSz="443991">
              <a:defRPr sz="4864">
                <a:effectLst>
                  <a:outerShdw sx="100000" sy="100000" kx="0" ky="0" algn="b" rotWithShape="0" blurRad="38608" dist="19304" dir="5400000">
                    <a:srgbClr val="000000"/>
                  </a:outerShdw>
                </a:effectLst>
              </a:defRPr>
            </a:lvl1pPr>
          </a:lstStyle>
          <a:p>
            <a:pPr/>
            <a:r>
              <a:t>https://pharoweekly.wordpress.com</a:t>
            </a:r>
          </a:p>
        </p:txBody>
      </p:sp>
      <p:pic>
        <p:nvPicPr>
          <p:cNvPr id="882" name="Screen Shot 2017-11-28 at 20.59.51.png" descr="Screen Shot 2017-11-28 at 20.59.51.png"/>
          <p:cNvPicPr>
            <a:picLocks noChangeAspect="1"/>
          </p:cNvPicPr>
          <p:nvPr/>
        </p:nvPicPr>
        <p:blipFill>
          <a:blip r:embed="rId2">
            <a:extLst/>
          </a:blip>
          <a:stretch>
            <a:fillRect/>
          </a:stretch>
        </p:blipFill>
        <p:spPr>
          <a:xfrm>
            <a:off x="2257468" y="3169794"/>
            <a:ext cx="8489865" cy="7315201"/>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Pharo is our vehicle…"/>
          <p:cNvSpPr txBox="1"/>
          <p:nvPr>
            <p:ph type="title"/>
          </p:nvPr>
        </p:nvSpPr>
        <p:spPr>
          <a:xfrm>
            <a:off x="2355051" y="6481962"/>
            <a:ext cx="8294698" cy="3329703"/>
          </a:xfrm>
          <a:prstGeom prst="rect">
            <a:avLst/>
          </a:prstGeom>
        </p:spPr>
        <p:txBody>
          <a:bodyPr/>
          <a:lstStyle/>
          <a:p>
            <a:pPr algn="ctr"/>
            <a:r>
              <a:t>Pharo is our vehicle</a:t>
            </a:r>
          </a:p>
          <a:p>
            <a:pPr algn="ctr"/>
            <a:r>
              <a:t>We improve it everyday</a:t>
            </a:r>
          </a:p>
        </p:txBody>
      </p:sp>
      <p:pic>
        <p:nvPicPr>
          <p:cNvPr id="885" name="F1.jpg" descr="F1.jpg"/>
          <p:cNvPicPr>
            <a:picLocks noChangeAspect="1"/>
          </p:cNvPicPr>
          <p:nvPr/>
        </p:nvPicPr>
        <p:blipFill>
          <a:blip r:embed="rId2">
            <a:extLst/>
          </a:blip>
          <a:srcRect l="0" t="5964" r="0" b="14956"/>
          <a:stretch>
            <a:fillRect/>
          </a:stretch>
        </p:blipFill>
        <p:spPr>
          <a:xfrm>
            <a:off x="1625599" y="326168"/>
            <a:ext cx="9753602" cy="5784815"/>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For us Pharo is the beginning of the journey and we are building the road"/>
          <p:cNvSpPr txBox="1"/>
          <p:nvPr>
            <p:ph type="title"/>
          </p:nvPr>
        </p:nvSpPr>
        <p:spPr>
          <a:xfrm>
            <a:off x="1291915" y="3078427"/>
            <a:ext cx="10420970" cy="3596746"/>
          </a:xfrm>
          <a:prstGeom prst="rect">
            <a:avLst/>
          </a:prstGeom>
        </p:spPr>
        <p:txBody>
          <a:bodyPr/>
          <a:lstStyle>
            <a:lvl1pPr defTabSz="543305">
              <a:defRPr sz="5952">
                <a:effectLst>
                  <a:outerShdw sx="100000" sy="100000" kx="0" ky="0" algn="b" rotWithShape="0" blurRad="47244" dist="23622" dir="5400000">
                    <a:srgbClr val="000000"/>
                  </a:outerShdw>
                </a:effectLst>
              </a:defRPr>
            </a:lvl1pPr>
          </a:lstStyle>
          <a:p>
            <a:pPr/>
            <a:r>
              <a:t>For us Pharo is the beginning of the journey and we are building the road </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Stop!!!!!…"/>
          <p:cNvSpPr txBox="1"/>
          <p:nvPr>
            <p:ph type="title"/>
          </p:nvPr>
        </p:nvSpPr>
        <p:spPr>
          <a:prstGeom prst="rect">
            <a:avLst/>
          </a:prstGeom>
        </p:spPr>
        <p:txBody>
          <a:bodyPr/>
          <a:lstStyle/>
          <a:p>
            <a:pPr/>
            <a:r>
              <a:t>Stop!!!!!</a:t>
            </a:r>
          </a:p>
          <a:p>
            <a:pPr/>
            <a:r>
              <a:t>Let us think a bit</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A Pure OO World"/>
          <p:cNvSpPr txBox="1"/>
          <p:nvPr>
            <p:ph type="title"/>
          </p:nvPr>
        </p:nvSpPr>
        <p:spPr>
          <a:prstGeom prst="rect">
            <a:avLst/>
          </a:prstGeom>
        </p:spPr>
        <p:txBody>
          <a:bodyPr/>
          <a:lstStyle>
            <a:lvl1pPr defTabSz="467359">
              <a:defRPr sz="8320">
                <a:effectLst>
                  <a:outerShdw sx="100000" sy="100000" kx="0" ky="0" algn="b" rotWithShape="0" blurRad="40640" dist="20320" dir="5400000">
                    <a:srgbClr val="000000"/>
                  </a:outerShdw>
                </a:effectLst>
              </a:defRPr>
            </a:lvl1pPr>
          </a:lstStyle>
          <a:p>
            <a:pPr/>
            <a:r>
              <a:t>A Pure OO World</a:t>
            </a:r>
          </a:p>
        </p:txBody>
      </p:sp>
      <p:sp>
        <p:nvSpPr>
          <p:cNvPr id="892" name="Only objects + messages +…"/>
          <p:cNvSpPr txBox="1"/>
          <p:nvPr>
            <p:ph type="body" sz="half" idx="1"/>
          </p:nvPr>
        </p:nvSpPr>
        <p:spPr>
          <a:xfrm>
            <a:off x="2012817" y="3033712"/>
            <a:ext cx="8979165" cy="4772026"/>
          </a:xfrm>
          <a:prstGeom prst="rect">
            <a:avLst/>
          </a:prstGeom>
        </p:spPr>
        <p:txBody>
          <a:bodyPr/>
          <a:lstStyle/>
          <a:p>
            <a:pPr marL="0" indent="0" defTabSz="537463">
              <a:spcBef>
                <a:spcPts val="3300"/>
              </a:spcBef>
              <a:buSzTx/>
              <a:buNone/>
              <a:defRPr sz="7544">
                <a:solidFill>
                  <a:srgbClr val="FFFFFF"/>
                </a:solidFill>
                <a:effectLst>
                  <a:outerShdw sx="100000" sy="100000" kx="0" ky="0" algn="b" rotWithShape="0" blurRad="46736" dist="35052" dir="5400000">
                    <a:srgbClr val="000000"/>
                  </a:outerShdw>
                </a:effectLst>
                <a:latin typeface="Helvetica Neue Light"/>
                <a:ea typeface="Helvetica Neue Light"/>
                <a:cs typeface="Helvetica Neue Light"/>
                <a:sym typeface="Helvetica Neue Light"/>
              </a:defRPr>
            </a:pPr>
            <a:r>
              <a:t>Only objects + messages + </a:t>
            </a:r>
          </a:p>
          <a:p>
            <a:pPr marL="0" indent="0" defTabSz="537463">
              <a:spcBef>
                <a:spcPts val="3300"/>
              </a:spcBef>
              <a:buSzTx/>
              <a:buNone/>
              <a:defRPr sz="7544">
                <a:solidFill>
                  <a:srgbClr val="FFFFFF"/>
                </a:solidFill>
                <a:effectLst>
                  <a:outerShdw sx="100000" sy="100000" kx="0" ky="0" algn="b" rotWithShape="0" blurRad="46736" dist="35052" dir="5400000">
                    <a:srgbClr val="000000"/>
                  </a:outerShdw>
                </a:effectLst>
                <a:latin typeface="Helvetica Neue Light"/>
                <a:ea typeface="Helvetica Neue Light"/>
                <a:cs typeface="Helvetica Neue Light"/>
                <a:sym typeface="Helvetica Neue Light"/>
              </a:defRPr>
            </a:pPr>
            <a:r>
              <a:t>closures!</a:t>
            </a:r>
          </a:p>
          <a:p>
            <a:pPr marL="0" indent="0" defTabSz="537463">
              <a:spcBef>
                <a:spcPts val="3300"/>
              </a:spcBef>
              <a:buSzTx/>
              <a:buNone/>
              <a:defRPr sz="1288">
                <a:solidFill>
                  <a:srgbClr val="FFFFFF"/>
                </a:solidFill>
                <a:effectLst>
                  <a:outerShdw sx="100000" sy="100000" kx="0" ky="0" algn="b" rotWithShape="0" blurRad="46736" dist="35052" dir="5400000">
                    <a:srgbClr val="000000"/>
                  </a:outerShdw>
                </a:effectLst>
                <a:latin typeface="Helvetica Neue Light"/>
                <a:ea typeface="Helvetica Neue Light"/>
                <a:cs typeface="Helvetica Neue Light"/>
                <a:sym typeface="Helvetica Neue Light"/>
              </a:defRPr>
            </a:pPr>
            <a:r>
              <a:t>mouse, booleans, arrays, numbers, strings, windows, scrollbars, canvas, files, trees, compilers, sound, url, socket, fonts, text, collections, stack, shortcut, streams, …</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Customize object interaction/presentation to focus on YOUR domain"/>
          <p:cNvSpPr txBox="1"/>
          <p:nvPr>
            <p:ph type="title"/>
          </p:nvPr>
        </p:nvSpPr>
        <p:spPr>
          <a:xfrm>
            <a:off x="2197099" y="2377506"/>
            <a:ext cx="8610602" cy="3515542"/>
          </a:xfrm>
          <a:prstGeom prst="rect">
            <a:avLst/>
          </a:prstGeom>
        </p:spPr>
        <p:txBody>
          <a:bodyPr/>
          <a:lstStyle>
            <a:lvl1pPr defTabSz="332993">
              <a:defRPr sz="5586">
                <a:effectLst>
                  <a:outerShdw sx="100000" sy="100000" kx="0" ky="0" algn="b" rotWithShape="0" blurRad="28956" dist="14478" dir="5400000">
                    <a:srgbClr val="000000"/>
                  </a:outerShdw>
                </a:effectLst>
              </a:defRPr>
            </a:lvl1pPr>
          </a:lstStyle>
          <a:p>
            <a:pPr/>
            <a:r>
              <a:t>Customize object interaction/presentation to focus on YOUR domain</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6" name="Screen Shot 2016-09-29 at 21.22.00.png" descr="Screen Shot 2016-09-29 at 21.22.00.png"/>
          <p:cNvPicPr>
            <a:picLocks noChangeAspect="1"/>
          </p:cNvPicPr>
          <p:nvPr/>
        </p:nvPicPr>
        <p:blipFill>
          <a:blip r:embed="rId2">
            <a:extLst/>
          </a:blip>
          <a:stretch>
            <a:fillRect/>
          </a:stretch>
        </p:blipFill>
        <p:spPr>
          <a:xfrm>
            <a:off x="1625599" y="2436148"/>
            <a:ext cx="9753602" cy="488130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2" name="pharo60-screenshot-3.jpg" descr="pharo60-screenshot-3.jpg"/>
          <p:cNvPicPr>
            <a:picLocks noChangeAspect="1"/>
          </p:cNvPicPr>
          <p:nvPr/>
        </p:nvPicPr>
        <p:blipFill>
          <a:blip r:embed="rId2">
            <a:extLst/>
          </a:blip>
          <a:stretch>
            <a:fillRect/>
          </a:stretch>
        </p:blipFill>
        <p:spPr>
          <a:xfrm>
            <a:off x="23567" y="143679"/>
            <a:ext cx="12957666" cy="9410506"/>
          </a:xfrm>
          <a:prstGeom prst="rect">
            <a:avLst/>
          </a:prstGeom>
          <a:ln w="12700">
            <a:miter lim="400000"/>
          </a:ln>
        </p:spPr>
      </p:pic>
      <p:sp>
        <p:nvSpPr>
          <p:cNvPr id="593" name="Pharo?"/>
          <p:cNvSpPr txBox="1"/>
          <p:nvPr/>
        </p:nvSpPr>
        <p:spPr>
          <a:xfrm>
            <a:off x="3631539" y="3834313"/>
            <a:ext cx="5741722" cy="2084974"/>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b="1" sz="132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Pharo?</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Traditionally a file reference…"/>
          <p:cNvSpPr txBox="1"/>
          <p:nvPr>
            <p:ph type="title"/>
          </p:nvPr>
        </p:nvSpPr>
        <p:spPr>
          <a:xfrm>
            <a:off x="2301467" y="1694375"/>
            <a:ext cx="8610601" cy="2038351"/>
          </a:xfrm>
          <a:prstGeom prst="rect">
            <a:avLst/>
          </a:prstGeom>
        </p:spPr>
        <p:txBody>
          <a:bodyPr/>
          <a:lstStyle>
            <a:lvl1pPr defTabSz="379729">
              <a:defRPr sz="6369">
                <a:effectLst>
                  <a:outerShdw sx="100000" sy="100000" kx="0" ky="0" algn="b" rotWithShape="0" blurRad="33020" dist="16510" dir="5400000">
                    <a:srgbClr val="000000"/>
                  </a:outerShdw>
                </a:effectLst>
              </a:defRPr>
            </a:lvl1pPr>
          </a:lstStyle>
          <a:p>
            <a:pPr/>
            <a:r>
              <a:t>Traditionally a file reference…</a:t>
            </a:r>
          </a:p>
        </p:txBody>
      </p:sp>
      <p:pic>
        <p:nvPicPr>
          <p:cNvPr id="899" name="Screen Shot 2018-09-20 at 09.21.58.png" descr="Screen Shot 2018-09-20 at 09.21.58.png"/>
          <p:cNvPicPr>
            <a:picLocks noChangeAspect="1"/>
          </p:cNvPicPr>
          <p:nvPr/>
        </p:nvPicPr>
        <p:blipFill>
          <a:blip r:embed="rId2">
            <a:extLst/>
          </a:blip>
          <a:stretch>
            <a:fillRect/>
          </a:stretch>
        </p:blipFill>
        <p:spPr>
          <a:xfrm>
            <a:off x="3004648" y="3809462"/>
            <a:ext cx="7204239" cy="4814714"/>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1" name="Screen Shot 2016-09-29 at 21.30.06.png" descr="Screen Shot 2016-09-29 at 21.30.06.png"/>
          <p:cNvPicPr>
            <a:picLocks noChangeAspect="1"/>
          </p:cNvPicPr>
          <p:nvPr/>
        </p:nvPicPr>
        <p:blipFill>
          <a:blip r:embed="rId2">
            <a:extLst/>
          </a:blip>
          <a:stretch>
            <a:fillRect/>
          </a:stretch>
        </p:blipFill>
        <p:spPr>
          <a:xfrm>
            <a:off x="105980" y="2339423"/>
            <a:ext cx="12864673" cy="6278085"/>
          </a:xfrm>
          <a:prstGeom prst="rect">
            <a:avLst/>
          </a:prstGeom>
          <a:ln w="12700">
            <a:miter lim="400000"/>
          </a:ln>
        </p:spPr>
      </p:pic>
      <p:sp>
        <p:nvSpPr>
          <p:cNvPr id="902" name="A file browser…"/>
          <p:cNvSpPr txBox="1"/>
          <p:nvPr/>
        </p:nvSpPr>
        <p:spPr>
          <a:xfrm>
            <a:off x="1490838" y="1127321"/>
            <a:ext cx="9536660" cy="156409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b="1" sz="98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A file browser…</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4" name="Screen Shot 2016-09-29 at 21.32.05.png" descr="Screen Shot 2016-09-29 at 21.32.05.png"/>
          <p:cNvPicPr>
            <a:picLocks noChangeAspect="1"/>
          </p:cNvPicPr>
          <p:nvPr/>
        </p:nvPicPr>
        <p:blipFill>
          <a:blip r:embed="rId2">
            <a:extLst/>
          </a:blip>
          <a:stretch>
            <a:fillRect/>
          </a:stretch>
        </p:blipFill>
        <p:spPr>
          <a:xfrm>
            <a:off x="1625599" y="2166002"/>
            <a:ext cx="9753602" cy="5421596"/>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Hot update on the spot customizable debugger"/>
          <p:cNvSpPr txBox="1"/>
          <p:nvPr>
            <p:ph type="title"/>
          </p:nvPr>
        </p:nvSpPr>
        <p:spPr>
          <a:prstGeom prst="rect">
            <a:avLst/>
          </a:prstGeom>
        </p:spPr>
        <p:txBody>
          <a:bodyPr/>
          <a:lstStyle>
            <a:lvl1pPr defTabSz="356362">
              <a:defRPr sz="5978">
                <a:effectLst>
                  <a:outerShdw sx="100000" sy="100000" kx="0" ky="0" algn="b" rotWithShape="0" blurRad="30988" dist="15494" dir="5400000">
                    <a:srgbClr val="000000"/>
                  </a:outerShdw>
                </a:effectLst>
              </a:defRPr>
            </a:lvl1pPr>
          </a:lstStyle>
          <a:p>
            <a:pPr/>
            <a:r>
              <a:t>Hot update on the spot customizable debugger</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8" name="Screen Shot 2016-10-01 at 12.31.25.png" descr="Screen Shot 2016-10-01 at 12.31.25.png"/>
          <p:cNvPicPr>
            <a:picLocks noChangeAspect="1"/>
          </p:cNvPicPr>
          <p:nvPr/>
        </p:nvPicPr>
        <p:blipFill>
          <a:blip r:embed="rId2">
            <a:extLst/>
          </a:blip>
          <a:stretch>
            <a:fillRect/>
          </a:stretch>
        </p:blipFill>
        <p:spPr>
          <a:xfrm>
            <a:off x="1651081" y="1219199"/>
            <a:ext cx="9702639" cy="7315201"/>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Hot update on the spot customizable debugger"/>
          <p:cNvSpPr txBox="1"/>
          <p:nvPr>
            <p:ph type="title"/>
          </p:nvPr>
        </p:nvSpPr>
        <p:spPr>
          <a:prstGeom prst="rect">
            <a:avLst/>
          </a:prstGeom>
        </p:spPr>
        <p:txBody>
          <a:bodyPr/>
          <a:lstStyle>
            <a:lvl1pPr defTabSz="356362">
              <a:defRPr sz="5978">
                <a:effectLst>
                  <a:outerShdw sx="100000" sy="100000" kx="0" ky="0" algn="b" rotWithShape="0" blurRad="30988" dist="15494" dir="5400000">
                    <a:srgbClr val="000000"/>
                  </a:outerShdw>
                </a:effectLst>
              </a:defRPr>
            </a:lvl1pPr>
          </a:lstStyle>
          <a:p>
            <a:pPr/>
            <a:r>
              <a:t>Hot update on the spot customizable debugger</a:t>
            </a:r>
          </a:p>
        </p:txBody>
      </p:sp>
      <p:pic>
        <p:nvPicPr>
          <p:cNvPr id="911" name="SmaCC debugger.png" descr="SmaCC debugger.png"/>
          <p:cNvPicPr>
            <a:picLocks noChangeAspect="1"/>
          </p:cNvPicPr>
          <p:nvPr/>
        </p:nvPicPr>
        <p:blipFill>
          <a:blip r:embed="rId3">
            <a:extLst/>
          </a:blip>
          <a:stretch>
            <a:fillRect/>
          </a:stretch>
        </p:blipFill>
        <p:spPr>
          <a:xfrm>
            <a:off x="1625599" y="1192567"/>
            <a:ext cx="9753602" cy="7161735"/>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Working on future debuggers"/>
          <p:cNvSpPr txBox="1"/>
          <p:nvPr>
            <p:ph type="title"/>
          </p:nvPr>
        </p:nvSpPr>
        <p:spPr>
          <a:xfrm>
            <a:off x="2197099" y="515937"/>
            <a:ext cx="8610602" cy="1609726"/>
          </a:xfrm>
          <a:prstGeom prst="rect">
            <a:avLst/>
          </a:prstGeom>
        </p:spPr>
        <p:txBody>
          <a:bodyPr/>
          <a:lstStyle>
            <a:lvl1pPr defTabSz="461518">
              <a:defRPr sz="5056">
                <a:effectLst>
                  <a:outerShdw sx="100000" sy="100000" kx="0" ky="0" algn="b" rotWithShape="0" blurRad="40132" dist="20066" dir="5400000">
                    <a:srgbClr val="000000"/>
                  </a:outerShdw>
                </a:effectLst>
              </a:defRPr>
            </a:lvl1pPr>
          </a:lstStyle>
          <a:p>
            <a:pPr/>
            <a:r>
              <a:t>Working on future debuggers</a:t>
            </a:r>
          </a:p>
        </p:txBody>
      </p:sp>
      <p:sp>
        <p:nvSpPr>
          <p:cNvPr id="916" name="Object-centric: halt on specific object life time actions…"/>
          <p:cNvSpPr txBox="1"/>
          <p:nvPr>
            <p:ph type="body" idx="1"/>
          </p:nvPr>
        </p:nvSpPr>
        <p:spPr>
          <a:xfrm>
            <a:off x="385233" y="2264436"/>
            <a:ext cx="12465448" cy="6910852"/>
          </a:xfrm>
          <a:prstGeom prst="rect">
            <a:avLst/>
          </a:prstGeom>
        </p:spPr>
        <p:txBody>
          <a:bodyPr/>
          <a:lstStyle/>
          <a:p>
            <a:pPr lvl="1" marL="733671" indent="-355719" defTabSz="543305">
              <a:spcBef>
                <a:spcPts val="3900"/>
              </a:spcBef>
              <a:defRPr sz="3999">
                <a:effectLst>
                  <a:outerShdw sx="100000" sy="100000" kx="0" ky="0" algn="b" rotWithShape="0" blurRad="47244" dist="23622" dir="5400000">
                    <a:srgbClr val="000000"/>
                  </a:outerShdw>
                </a:effectLst>
              </a:defRPr>
            </a:pPr>
            <a:r>
              <a:t>Object-centric: halt on specific object life time actions</a:t>
            </a:r>
          </a:p>
          <a:p>
            <a:pPr lvl="1" marL="733671" indent="-355719" defTabSz="543305">
              <a:spcBef>
                <a:spcPts val="3900"/>
              </a:spcBef>
              <a:defRPr sz="3999">
                <a:effectLst>
                  <a:outerShdw sx="100000" sy="100000" kx="0" ky="0" algn="b" rotWithShape="0" blurRad="47244" dist="23622" dir="5400000">
                    <a:srgbClr val="000000"/>
                  </a:outerShdw>
                </a:effectLst>
              </a:defRPr>
            </a:pPr>
            <a:r>
              <a:t>Replay</a:t>
            </a:r>
          </a:p>
          <a:p>
            <a:pPr lvl="1" marL="733671" indent="-355719" defTabSz="543305">
              <a:spcBef>
                <a:spcPts val="3900"/>
              </a:spcBef>
              <a:defRPr sz="3999">
                <a:effectLst>
                  <a:outerShdw sx="100000" sy="100000" kx="0" ky="0" algn="b" rotWithShape="0" blurRad="47244" dist="23622" dir="5400000">
                    <a:srgbClr val="000000"/>
                  </a:outerShdw>
                </a:effectLst>
              </a:defRPr>
            </a:pPr>
            <a:r>
              <a:t>Fully Scriptable</a:t>
            </a:r>
          </a:p>
          <a:p>
            <a:pPr marL="355719" indent="-355719" defTabSz="543305">
              <a:spcBef>
                <a:spcPts val="3900"/>
              </a:spcBef>
              <a:defRPr sz="3999">
                <a:effectLst>
                  <a:outerShdw sx="100000" sy="100000" kx="0" ky="0" algn="b" rotWithShape="0" blurRad="47244" dist="23622" dir="5400000">
                    <a:srgbClr val="000000"/>
                  </a:outerShdw>
                </a:effectLst>
              </a:defRPr>
            </a:pPr>
            <a:r>
              <a:t>Open research</a:t>
            </a:r>
          </a:p>
          <a:p>
            <a:pPr lvl="1" marL="733671" indent="-355719" defTabSz="543305">
              <a:spcBef>
                <a:spcPts val="3900"/>
              </a:spcBef>
              <a:defRPr sz="3999">
                <a:effectLst>
                  <a:outerShdw sx="100000" sy="100000" kx="0" ky="0" algn="b" rotWithShape="0" blurRad="47244" dist="23622" dir="5400000">
                    <a:srgbClr val="000000"/>
                  </a:outerShdw>
                </a:effectLst>
              </a:defRPr>
            </a:pPr>
            <a:r>
              <a:t>Back in time debuggers for real</a:t>
            </a:r>
          </a:p>
          <a:p>
            <a:pPr lvl="1" marL="733671" indent="-355719" defTabSz="543305">
              <a:spcBef>
                <a:spcPts val="3900"/>
              </a:spcBef>
              <a:defRPr sz="3999">
                <a:effectLst>
                  <a:outerShdw sx="100000" sy="100000" kx="0" ky="0" algn="b" rotWithShape="0" blurRad="47244" dist="23622" dir="5400000">
                    <a:srgbClr val="000000"/>
                  </a:outerShdw>
                </a:effectLst>
              </a:defRPr>
            </a:pPr>
            <a:r>
              <a:t>First class execution operators</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Pharo is research friendly"/>
          <p:cNvSpPr txBox="1"/>
          <p:nvPr>
            <p:ph type="title"/>
          </p:nvPr>
        </p:nvSpPr>
        <p:spPr>
          <a:xfrm>
            <a:off x="1291915" y="3078427"/>
            <a:ext cx="10420970" cy="3596746"/>
          </a:xfrm>
          <a:prstGeom prst="rect">
            <a:avLst/>
          </a:prstGeom>
        </p:spPr>
        <p:txBody>
          <a:bodyPr/>
          <a:lstStyle>
            <a:lvl1pPr defTabSz="519937">
              <a:defRPr sz="10146">
                <a:effectLst>
                  <a:outerShdw sx="100000" sy="100000" kx="0" ky="0" algn="b" rotWithShape="0" blurRad="45212" dist="22606" dir="5400000">
                    <a:srgbClr val="000000"/>
                  </a:outerShdw>
                </a:effectLst>
              </a:defRPr>
            </a:lvl1pPr>
          </a:lstStyle>
          <a:p>
            <a:pPr/>
            <a:r>
              <a:t>Pharo is research friendly</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We are ready to help you validate…"/>
          <p:cNvSpPr txBox="1"/>
          <p:nvPr>
            <p:ph type="title"/>
          </p:nvPr>
        </p:nvSpPr>
        <p:spPr>
          <a:xfrm>
            <a:off x="1291915" y="910960"/>
            <a:ext cx="10420970" cy="7931679"/>
          </a:xfrm>
          <a:prstGeom prst="rect">
            <a:avLst/>
          </a:prstGeom>
        </p:spPr>
        <p:txBody>
          <a:bodyPr/>
          <a:lstStyle/>
          <a:p>
            <a:pPr>
              <a:defRPr sz="11400"/>
            </a:pPr>
            <a:r>
              <a:t>We are ready to help you validate</a:t>
            </a:r>
          </a:p>
          <a:p>
            <a:pPr>
              <a:defRPr sz="11400"/>
            </a:pPr>
            <a:r>
              <a:t>your ideas</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We can be guinea pigs,…well kind of"/>
          <p:cNvSpPr txBox="1"/>
          <p:nvPr>
            <p:ph type="title"/>
          </p:nvPr>
        </p:nvSpPr>
        <p:spPr>
          <a:xfrm>
            <a:off x="1291915" y="910960"/>
            <a:ext cx="10420970" cy="7931679"/>
          </a:xfrm>
          <a:prstGeom prst="rect">
            <a:avLst/>
          </a:prstGeom>
        </p:spPr>
        <p:txBody>
          <a:bodyPr/>
          <a:lstStyle>
            <a:lvl1pPr>
              <a:defRPr sz="11400"/>
            </a:lvl1pPr>
          </a:lstStyle>
          <a:p>
            <a:pPr/>
            <a:r>
              <a:t>We can be guinea pigs,…well kind of</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5985"/>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57799" marR="57799" indent="0" algn="l" defTabSz="1295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5985"/>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57799" marR="57799" indent="0" algn="l" defTabSz="1295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