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0" r:id="rId8"/>
    <p:sldId id="270" r:id="rId9"/>
    <p:sldId id="262" r:id="rId10"/>
    <p:sldId id="263" r:id="rId11"/>
    <p:sldId id="264" r:id="rId12"/>
    <p:sldId id="265" r:id="rId13"/>
    <p:sldId id="268" r:id="rId14"/>
    <p:sldId id="269" r:id="rId15"/>
  </p:sldIdLst>
  <p:sldSz cx="10080625" cy="5670550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92" y="-112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65172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F18DD1F5-328F-4EA2-9243-018F84FC39CD}" type="slidenum">
              <a:rPr lang="fr-FR" sz="1400" b="0" strike="noStrike" spc="-1">
                <a:latin typeface="Times New Roman"/>
              </a:rPr>
              <a:t>‹#›</a:t>
            </a:fld>
            <a:endParaRPr lang="fr-FR" sz="1400" b="0" strike="noStrike" spc="-1">
              <a:latin typeface="Times New Roman"/>
            </a:endParaRPr>
          </a:p>
        </p:txBody>
      </p:sp>
      <p:pic>
        <p:nvPicPr>
          <p:cNvPr id="5" name="Image 4"/>
          <p:cNvPicPr/>
          <p:nvPr/>
        </p:nvPicPr>
        <p:blipFill>
          <a:blip r:embed="rId14"/>
          <a:stretch/>
        </p:blipFill>
        <p:spPr>
          <a:xfrm>
            <a:off x="9138960" y="4614840"/>
            <a:ext cx="941040" cy="9410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ZoneTexte 41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 dirty="0">
                <a:latin typeface="Arial"/>
              </a:rPr>
              <a:t>Random </a:t>
            </a:r>
            <a:r>
              <a:rPr lang="en-US" sz="3200" b="0" strike="noStrike" spc="-1" dirty="0" smtClean="0">
                <a:latin typeface="Arial"/>
              </a:rPr>
              <a:t>bits: the items on the table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04000" y="175356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5400" b="0" strike="noStrike" spc="-1" dirty="0" err="1">
                <a:latin typeface="Arial"/>
              </a:rPr>
              <a:t>Pharo</a:t>
            </a:r>
            <a:r>
              <a:rPr lang="en-US" sz="5400" b="0" strike="noStrike" spc="-1" dirty="0">
                <a:latin typeface="Arial"/>
              </a:rPr>
              <a:t> 10</a:t>
            </a:r>
            <a:endParaRPr lang="fr-FR" sz="5400" b="0" strike="noStrike" spc="-1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9061" y="4204608"/>
            <a:ext cx="3058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1" dirty="0" err="1" smtClean="0"/>
              <a:t>consortium-adm@pharo.org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264213" y="3677426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1" dirty="0" err="1" smtClean="0"/>
              <a:t>Pharo</a:t>
            </a:r>
            <a:r>
              <a:rPr lang="en-US" spc="-1" dirty="0" smtClean="0"/>
              <a:t> 2021 General Assembly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92821" y="4573940"/>
            <a:ext cx="2299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1" dirty="0" smtClean="0"/>
              <a:t>http://</a:t>
            </a:r>
            <a:r>
              <a:rPr lang="en-US" spc="-1" dirty="0" err="1" smtClean="0"/>
              <a:t>www.pharo.org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ZoneTexte 52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Virtual Machine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latin typeface="Arial"/>
              </a:rPr>
              <a:t>[~Done ] Clean 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latin typeface="Arial"/>
              </a:rPr>
              <a:t>[~Done ] Ephemerons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latin typeface="Arial"/>
              </a:rPr>
              <a:t>Scorch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latin typeface="Arial"/>
              </a:rPr>
              <a:t>GC</a:t>
            </a: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ZoneTexte 54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Nice to have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Bloc for Pharo</a:t>
            </a:r>
            <a:endParaRPr lang="fr-FR" sz="32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Iteration on tools to improve usage of new elements of Pharo</a:t>
            </a:r>
            <a:endParaRPr lang="fr-FR" sz="32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Slots</a:t>
            </a:r>
            <a:endParaRPr lang="fr-FR" sz="28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Stateful traits</a:t>
            </a:r>
            <a:endParaRPr lang="fr-FR" sz="28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Fluid class builder next iteration</a:t>
            </a: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ZoneTexte 56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External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Continue the work on </a:t>
            </a:r>
            <a:r>
              <a:rPr lang="en-US" sz="3200" b="0" strike="noStrike" spc="-1" dirty="0" err="1">
                <a:latin typeface="Arial"/>
              </a:rPr>
              <a:t>PakBot</a:t>
            </a:r>
            <a:endParaRPr lang="fr-FR" sz="3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Continue the work on </a:t>
            </a:r>
            <a:r>
              <a:rPr lang="en-US" sz="3200" b="0" strike="noStrike" spc="-1" dirty="0" err="1">
                <a:latin typeface="Arial"/>
              </a:rPr>
              <a:t>Pharo</a:t>
            </a:r>
            <a:r>
              <a:rPr lang="en-US" sz="3200" b="0" strike="noStrike" spc="-1" dirty="0">
                <a:latin typeface="Arial"/>
              </a:rPr>
              <a:t> Launcher</a:t>
            </a: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ZoneTexte 56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 dirty="0" smtClean="0">
                <a:latin typeface="Arial"/>
              </a:rPr>
              <a:t>About our internal process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latin typeface="Arial"/>
              </a:rPr>
              <a:t>We are often trying new ideas/validations in parallel</a:t>
            </a:r>
            <a:r>
              <a:rPr lang="fr-FR" sz="3200" spc="-1" dirty="0">
                <a:latin typeface="Arial"/>
              </a:rPr>
              <a:t> </a:t>
            </a:r>
            <a:r>
              <a:rPr lang="fr-FR" sz="3200" spc="-1" dirty="0" err="1" smtClean="0">
                <a:latin typeface="Arial"/>
              </a:rPr>
              <a:t>during</a:t>
            </a:r>
            <a:r>
              <a:rPr lang="fr-FR" sz="3200" spc="-1" dirty="0" smtClean="0">
                <a:latin typeface="Arial"/>
              </a:rPr>
              <a:t> the </a:t>
            </a:r>
            <a:r>
              <a:rPr lang="fr-FR" sz="3200" spc="-1" dirty="0" err="1" smtClean="0">
                <a:latin typeface="Arial"/>
              </a:rPr>
              <a:t>previous</a:t>
            </a:r>
            <a:r>
              <a:rPr lang="fr-FR" sz="3200" spc="-1" dirty="0" smtClean="0">
                <a:latin typeface="Arial"/>
              </a:rPr>
              <a:t> </a:t>
            </a:r>
            <a:r>
              <a:rPr lang="fr-FR" sz="3200" spc="-1" dirty="0" err="1" smtClean="0">
                <a:latin typeface="Arial"/>
              </a:rPr>
              <a:t>iteration</a:t>
            </a:r>
            <a:endParaRPr lang="fr-FR" sz="3200" spc="-1" dirty="0" smtClean="0">
              <a:latin typeface="Arial"/>
            </a:endParaRPr>
          </a:p>
          <a:p>
            <a:pPr marL="889200" lvl="1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dirty="0" err="1" smtClean="0">
                <a:latin typeface="Arial"/>
              </a:rPr>
              <a:t>Ephemerons</a:t>
            </a:r>
            <a:endParaRPr lang="fr-FR" sz="3200" spc="-1" dirty="0" smtClean="0">
              <a:latin typeface="Arial"/>
            </a:endParaRPr>
          </a:p>
          <a:p>
            <a:pPr marL="889200" lvl="1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dirty="0" smtClean="0">
                <a:latin typeface="Arial"/>
              </a:rPr>
              <a:t>Bloc</a:t>
            </a:r>
          </a:p>
          <a:p>
            <a:pPr marL="889200" lvl="1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dirty="0" err="1" smtClean="0">
                <a:latin typeface="Arial"/>
              </a:rPr>
              <a:t>Scorch</a:t>
            </a:r>
            <a:endParaRPr lang="en-US" sz="32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352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oneTexte 43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 dirty="0" smtClean="0">
                <a:latin typeface="Arial"/>
              </a:rPr>
              <a:t>Remember: </a:t>
            </a:r>
          </a:p>
          <a:p>
            <a:pPr algn="ctr"/>
            <a:r>
              <a:rPr lang="en-US" sz="3200" b="0" strike="noStrike" spc="-1" dirty="0" smtClean="0">
                <a:latin typeface="Arial"/>
              </a:rPr>
              <a:t>The </a:t>
            </a:r>
            <a:r>
              <a:rPr lang="en-US" sz="3200" b="0" strike="noStrike" spc="-1" dirty="0" err="1" smtClean="0">
                <a:latin typeface="Arial"/>
              </a:rPr>
              <a:t>Pharo</a:t>
            </a:r>
            <a:r>
              <a:rPr lang="en-US" sz="3200" b="0" strike="noStrike" spc="-1" dirty="0" smtClean="0">
                <a:latin typeface="Arial"/>
              </a:rPr>
              <a:t> consortium is </a:t>
            </a:r>
            <a:r>
              <a:rPr lang="en-US" sz="3200" spc="-1" dirty="0" smtClean="0">
                <a:latin typeface="Arial"/>
              </a:rPr>
              <a:t>there </a:t>
            </a:r>
            <a:r>
              <a:rPr lang="en-US" sz="3200" b="0" strike="noStrike" spc="-1" dirty="0" smtClean="0">
                <a:latin typeface="Arial"/>
              </a:rPr>
              <a:t>to help your business and growing the community</a:t>
            </a:r>
          </a:p>
          <a:p>
            <a:pPr algn="ctr"/>
            <a:endParaRPr lang="en-US" sz="3200" spc="-1" dirty="0">
              <a:latin typeface="Arial"/>
            </a:endParaRPr>
          </a:p>
          <a:p>
            <a:pPr algn="ctr"/>
            <a:r>
              <a:rPr lang="en-US" sz="3200" b="0" strike="noStrike" spc="-1" dirty="0" smtClean="0">
                <a:latin typeface="Arial"/>
              </a:rPr>
              <a:t>Contact us: 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9061" y="4204608"/>
            <a:ext cx="3058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1" dirty="0" err="1" smtClean="0"/>
              <a:t>consortium-adm@pharo.org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180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oneTexte 43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 dirty="0">
                <a:latin typeface="Arial"/>
              </a:rPr>
              <a:t>Primary goal : </a:t>
            </a:r>
            <a:r>
              <a:rPr lang="en-US" sz="3200" b="0" strike="noStrike" spc="-1" dirty="0" smtClean="0">
                <a:latin typeface="Arial"/>
              </a:rPr>
              <a:t>Collect your needs</a:t>
            </a: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oneTexte 43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 dirty="0" smtClean="0">
                <a:latin typeface="Arial"/>
              </a:rPr>
              <a:t>Remember: </a:t>
            </a:r>
          </a:p>
          <a:p>
            <a:pPr algn="ctr"/>
            <a:r>
              <a:rPr lang="en-US" sz="3200" b="0" strike="noStrike" spc="-1" dirty="0" smtClean="0">
                <a:latin typeface="Arial"/>
              </a:rPr>
              <a:t>The </a:t>
            </a:r>
            <a:r>
              <a:rPr lang="en-US" sz="3200" b="0" strike="noStrike" spc="-1" dirty="0" err="1" smtClean="0">
                <a:latin typeface="Arial"/>
              </a:rPr>
              <a:t>Pharo</a:t>
            </a:r>
            <a:r>
              <a:rPr lang="en-US" sz="3200" b="0" strike="noStrike" spc="-1" dirty="0" smtClean="0">
                <a:latin typeface="Arial"/>
              </a:rPr>
              <a:t> consortium is </a:t>
            </a:r>
            <a:r>
              <a:rPr lang="en-US" sz="3200" spc="-1" dirty="0" smtClean="0">
                <a:latin typeface="Arial"/>
              </a:rPr>
              <a:t>there </a:t>
            </a:r>
            <a:r>
              <a:rPr lang="en-US" sz="3200" b="0" strike="noStrike" spc="-1" dirty="0" smtClean="0">
                <a:latin typeface="Arial"/>
              </a:rPr>
              <a:t>to help your business</a:t>
            </a:r>
            <a:endParaRPr lang="fr-FR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102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oneTexte 43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spc="-1" dirty="0" smtClean="0">
                <a:latin typeface="Arial"/>
              </a:rPr>
              <a:t>Engineering crew </a:t>
            </a:r>
            <a:r>
              <a:rPr lang="en-US" sz="3200" b="0" strike="noStrike" spc="-1" dirty="0" smtClean="0">
                <a:latin typeface="Arial"/>
              </a:rPr>
              <a:t>goal</a:t>
            </a:r>
            <a:r>
              <a:rPr lang="en-US" sz="3200" b="0" strike="noStrike" spc="-1" dirty="0">
                <a:latin typeface="Arial"/>
              </a:rPr>
              <a:t> : Improve the release cycle</a:t>
            </a:r>
            <a:endParaRPr lang="fr-FR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3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oneTexte 44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6 months, is that possible ?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1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We need to work, things do not happen just because we want</a:t>
            </a:r>
            <a:endParaRPr lang="fr-FR" sz="32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We need to adapt our development process to make it possible.</a:t>
            </a:r>
            <a:endParaRPr lang="fr-FR" sz="28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We need to adapt tools too.</a:t>
            </a:r>
            <a:endParaRPr lang="fr-FR" sz="28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IMPORTANT: We also need to think on LTS to reduce the adoption effort for ongoing business.</a:t>
            </a: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oneTexte 46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 dirty="0">
                <a:latin typeface="Arial"/>
              </a:rPr>
              <a:t>Secondary goal : Improve </a:t>
            </a:r>
            <a:r>
              <a:rPr lang="en-US" sz="3200" b="0" strike="noStrike" spc="-1" dirty="0" err="1" smtClean="0">
                <a:latin typeface="Arial"/>
              </a:rPr>
              <a:t>modularisation</a:t>
            </a:r>
            <a:endParaRPr lang="fr-FR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ZoneTexte 47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Pharo as a sum of parts ?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Long term goal : A small core + loadable packages.</a:t>
            </a:r>
            <a:endParaRPr lang="fr-FR" sz="32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We need to reduce the « entropic coefficient » of Pharo.</a:t>
            </a:r>
            <a:endParaRPr lang="fr-FR" sz="32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We need to allow customization of images</a:t>
            </a:r>
            <a:endParaRPr lang="fr-FR" sz="32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Bootstrap was just the beginning</a:t>
            </a:r>
            <a:endParaRPr lang="fr-FR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oneTexte 43"/>
          <p:cNvSpPr txBox="1"/>
          <p:nvPr/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 dirty="0" smtClean="0">
                <a:latin typeface="Arial"/>
              </a:rPr>
              <a:t>The following list of items is a dump of ideas</a:t>
            </a:r>
          </a:p>
          <a:p>
            <a:pPr algn="ctr"/>
            <a:r>
              <a:rPr lang="en-US" sz="3200" spc="-1" dirty="0" smtClean="0">
                <a:latin typeface="Arial"/>
              </a:rPr>
              <a:t>Nothing decided yet</a:t>
            </a:r>
          </a:p>
          <a:p>
            <a:pPr algn="ctr"/>
            <a:r>
              <a:rPr lang="en-US" sz="3200" b="0" strike="noStrike" spc="-1" dirty="0" smtClean="0">
                <a:latin typeface="Arial"/>
              </a:rPr>
              <a:t>We need your input</a:t>
            </a:r>
            <a:endParaRPr lang="fr-FR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054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ZoneTexte 50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Image updates to come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88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Migration of all remaining Morphic and old Spec based tools.</a:t>
            </a:r>
            <a:endParaRPr lang="fr-FR" sz="32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Calypso is the biggest one, and it will take most of the effort.</a:t>
            </a:r>
            <a:endParaRPr lang="fr-FR" sz="28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Externalize help (so we can build better documentation and make it available).</a:t>
            </a:r>
            <a:endParaRPr lang="fr-FR" sz="32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Iceberg needs cherry-picking and multiple source directories.</a:t>
            </a: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274</Words>
  <Application>Microsoft Macintosh PowerPoint</Application>
  <PresentationFormat>Personnalisé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dc:description/>
  <cp:lastModifiedBy>Gabriela Arevalo</cp:lastModifiedBy>
  <cp:revision>39</cp:revision>
  <dcterms:created xsi:type="dcterms:W3CDTF">2021-05-27T09:25:01Z</dcterms:created>
  <dcterms:modified xsi:type="dcterms:W3CDTF">2021-05-28T07:05:49Z</dcterms:modified>
  <dc:language>fr-FR</dc:language>
</cp:coreProperties>
</file>