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4"/>
    <p:sldMasterId id="2147483793" r:id="rId5"/>
    <p:sldMasterId id="2147483763" r:id="rId6"/>
  </p:sldMasterIdLst>
  <p:notesMasterIdLst>
    <p:notesMasterId r:id="rId56"/>
  </p:notesMasterIdLst>
  <p:handoutMasterIdLst>
    <p:handoutMasterId r:id="rId57"/>
  </p:handoutMasterIdLst>
  <p:sldIdLst>
    <p:sldId id="256" r:id="rId7"/>
    <p:sldId id="257" r:id="rId8"/>
    <p:sldId id="259" r:id="rId9"/>
    <p:sldId id="288" r:id="rId10"/>
    <p:sldId id="287" r:id="rId11"/>
    <p:sldId id="365" r:id="rId12"/>
    <p:sldId id="331" r:id="rId13"/>
    <p:sldId id="363" r:id="rId14"/>
    <p:sldId id="364" r:id="rId15"/>
    <p:sldId id="370" r:id="rId16"/>
    <p:sldId id="369" r:id="rId17"/>
    <p:sldId id="314" r:id="rId18"/>
    <p:sldId id="315" r:id="rId19"/>
    <p:sldId id="316" r:id="rId20"/>
    <p:sldId id="317" r:id="rId21"/>
    <p:sldId id="355" r:id="rId22"/>
    <p:sldId id="318" r:id="rId23"/>
    <p:sldId id="311" r:id="rId24"/>
    <p:sldId id="319" r:id="rId25"/>
    <p:sldId id="322" r:id="rId26"/>
    <p:sldId id="323" r:id="rId27"/>
    <p:sldId id="326" r:id="rId28"/>
    <p:sldId id="327" r:id="rId29"/>
    <p:sldId id="320" r:id="rId30"/>
    <p:sldId id="334" r:id="rId31"/>
    <p:sldId id="328" r:id="rId32"/>
    <p:sldId id="335" r:id="rId33"/>
    <p:sldId id="366" r:id="rId34"/>
    <p:sldId id="332" r:id="rId35"/>
    <p:sldId id="321" r:id="rId36"/>
    <p:sldId id="367" r:id="rId37"/>
    <p:sldId id="337" r:id="rId38"/>
    <p:sldId id="350" r:id="rId39"/>
    <p:sldId id="356" r:id="rId40"/>
    <p:sldId id="351" r:id="rId41"/>
    <p:sldId id="349" r:id="rId42"/>
    <p:sldId id="352" r:id="rId43"/>
    <p:sldId id="358" r:id="rId44"/>
    <p:sldId id="359" r:id="rId45"/>
    <p:sldId id="360" r:id="rId46"/>
    <p:sldId id="361" r:id="rId47"/>
    <p:sldId id="279" r:id="rId48"/>
    <p:sldId id="362" r:id="rId49"/>
    <p:sldId id="354" r:id="rId50"/>
    <p:sldId id="371" r:id="rId51"/>
    <p:sldId id="357" r:id="rId52"/>
    <p:sldId id="372" r:id="rId53"/>
    <p:sldId id="368" r:id="rId54"/>
    <p:sldId id="353" r:id="rId55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HAEGHE Benoit" initials="VB" lastIdx="1" clrIdx="0">
    <p:extLst>
      <p:ext uri="{19B8F6BF-5375-455C-9EA6-DF929625EA0E}">
        <p15:presenceInfo xmlns:p15="http://schemas.microsoft.com/office/powerpoint/2012/main" userId="S::Benoit.VERHAEGHE@berger-levrault.com::3ef37b2c-be85-445d-8898-858e88ef5f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FFD140"/>
    <a:srgbClr val="FFFFFF"/>
    <a:srgbClr val="A77993"/>
    <a:srgbClr val="E75738"/>
    <a:srgbClr val="FF6600"/>
    <a:srgbClr val="FFCC00"/>
    <a:srgbClr val="00A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B3EED-0F22-48DF-9BD0-8D5FEB7B13B9}" v="14" dt="2020-09-09T07:57:29.572"/>
    <p1510:client id="{EC1AAAB3-ABAA-E744-AF94-03C347B4FA66}" v="1159" dt="2020-09-09T08:14:59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95" autoAdjust="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19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4F8E4-3B7B-4780-8F18-709B7D2D2F1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D040AC-25DC-47B8-8562-5AD02AD612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 Centuries old company </a:t>
          </a:r>
        </a:p>
      </dgm:t>
    </dgm:pt>
    <dgm:pt modelId="{8DC676DD-29C4-4EDE-924B-188457EF3B7C}" type="parTrans" cxnId="{3BDFB7BB-934B-4213-AA34-867544811335}">
      <dgm:prSet/>
      <dgm:spPr/>
      <dgm:t>
        <a:bodyPr/>
        <a:lstStyle/>
        <a:p>
          <a:endParaRPr lang="en-US"/>
        </a:p>
      </dgm:t>
    </dgm:pt>
    <dgm:pt modelId="{1020FD75-5770-4BE5-A470-1E44A71B65C7}" type="sibTrans" cxnId="{3BDFB7BB-934B-4213-AA34-867544811335}">
      <dgm:prSet/>
      <dgm:spPr/>
      <dgm:t>
        <a:bodyPr/>
        <a:lstStyle/>
        <a:p>
          <a:endParaRPr lang="en-US"/>
        </a:p>
      </dgm:t>
    </dgm:pt>
    <dgm:pt modelId="{229E4D04-D011-4B3C-92F8-4FA7BCF166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1700 employees </a:t>
          </a:r>
        </a:p>
      </dgm:t>
    </dgm:pt>
    <dgm:pt modelId="{3D6D332A-D4A9-4674-BAB1-4DEAE6962720}" type="parTrans" cxnId="{AC9BA007-7794-4EC5-9F26-8A948AC014A9}">
      <dgm:prSet/>
      <dgm:spPr/>
      <dgm:t>
        <a:bodyPr/>
        <a:lstStyle/>
        <a:p>
          <a:endParaRPr lang="en-US"/>
        </a:p>
      </dgm:t>
    </dgm:pt>
    <dgm:pt modelId="{9207B895-903B-428F-83D9-4E9EBF2F7B05}" type="sibTrans" cxnId="{AC9BA007-7794-4EC5-9F26-8A948AC014A9}">
      <dgm:prSet/>
      <dgm:spPr/>
      <dgm:t>
        <a:bodyPr/>
        <a:lstStyle/>
        <a:p>
          <a:endParaRPr lang="en-US"/>
        </a:p>
      </dgm:t>
    </dgm:pt>
    <dgm:pt modelId="{3F8FE027-45AD-4DE6-B291-ED969F972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 Continents </a:t>
          </a:r>
        </a:p>
      </dgm:t>
    </dgm:pt>
    <dgm:pt modelId="{FC77EFE4-0BE2-46CA-AF6B-F878AC5AC12E}" type="parTrans" cxnId="{D167ED3C-066D-48C2-912D-ACC3BCC025D0}">
      <dgm:prSet/>
      <dgm:spPr/>
      <dgm:t>
        <a:bodyPr/>
        <a:lstStyle/>
        <a:p>
          <a:endParaRPr lang="en-US"/>
        </a:p>
      </dgm:t>
    </dgm:pt>
    <dgm:pt modelId="{430944E5-628C-4758-9431-B47756E8A17C}" type="sibTrans" cxnId="{D167ED3C-066D-48C2-912D-ACC3BCC025D0}">
      <dgm:prSet/>
      <dgm:spPr/>
      <dgm:t>
        <a:bodyPr/>
        <a:lstStyle/>
        <a:p>
          <a:endParaRPr lang="en-US"/>
        </a:p>
      </dgm:t>
    </dgm:pt>
    <dgm:pt modelId="{C0057CAB-9593-48B8-A17C-0F1D5ED2AE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51000 clients that reach millions of users</a:t>
          </a:r>
        </a:p>
      </dgm:t>
    </dgm:pt>
    <dgm:pt modelId="{BE7C8A8D-421D-44F6-807B-E66F944B72F7}" type="parTrans" cxnId="{55E26F98-3EB2-404C-A5CA-823DE074F6B7}">
      <dgm:prSet/>
      <dgm:spPr/>
      <dgm:t>
        <a:bodyPr/>
        <a:lstStyle/>
        <a:p>
          <a:endParaRPr lang="en-US"/>
        </a:p>
      </dgm:t>
    </dgm:pt>
    <dgm:pt modelId="{858C8613-C903-427E-BDED-F2DF818D5D36}" type="sibTrans" cxnId="{55E26F98-3EB2-404C-A5CA-823DE074F6B7}">
      <dgm:prSet/>
      <dgm:spPr/>
      <dgm:t>
        <a:bodyPr/>
        <a:lstStyle/>
        <a:p>
          <a:endParaRPr lang="en-US"/>
        </a:p>
      </dgm:t>
    </dgm:pt>
    <dgm:pt modelId="{A10B5A7D-61C7-4819-B8C5-C2D567A464EA}" type="pres">
      <dgm:prSet presAssocID="{0B14F8E4-3B7B-4780-8F18-709B7D2D2F1A}" presName="root" presStyleCnt="0">
        <dgm:presLayoutVars>
          <dgm:dir/>
          <dgm:resizeHandles val="exact"/>
        </dgm:presLayoutVars>
      </dgm:prSet>
      <dgm:spPr/>
    </dgm:pt>
    <dgm:pt modelId="{048D0814-7B3C-42E4-A01A-E063A165AE0C}" type="pres">
      <dgm:prSet presAssocID="{2FD040AC-25DC-47B8-8562-5AD02AD612BF}" presName="compNode" presStyleCnt="0"/>
      <dgm:spPr/>
    </dgm:pt>
    <dgm:pt modelId="{A388C768-BB39-467C-914E-46C8BD10A2A1}" type="pres">
      <dgm:prSet presAssocID="{2FD040AC-25DC-47B8-8562-5AD02AD612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2A68737-5B6C-4D13-AB74-3831AF618ABA}" type="pres">
      <dgm:prSet presAssocID="{2FD040AC-25DC-47B8-8562-5AD02AD612BF}" presName="spaceRect" presStyleCnt="0"/>
      <dgm:spPr/>
    </dgm:pt>
    <dgm:pt modelId="{4DACE467-BB52-4865-B43E-FE1B1A723D7A}" type="pres">
      <dgm:prSet presAssocID="{2FD040AC-25DC-47B8-8562-5AD02AD612BF}" presName="textRect" presStyleLbl="revTx" presStyleIdx="0" presStyleCnt="4">
        <dgm:presLayoutVars>
          <dgm:chMax val="1"/>
          <dgm:chPref val="1"/>
        </dgm:presLayoutVars>
      </dgm:prSet>
      <dgm:spPr/>
    </dgm:pt>
    <dgm:pt modelId="{149728E4-9F35-4765-ACC7-68048375905F}" type="pres">
      <dgm:prSet presAssocID="{1020FD75-5770-4BE5-A470-1E44A71B65C7}" presName="sibTrans" presStyleCnt="0"/>
      <dgm:spPr/>
    </dgm:pt>
    <dgm:pt modelId="{ED8F6447-34A5-48A7-AFDB-CE2458CCA65C}" type="pres">
      <dgm:prSet presAssocID="{229E4D04-D011-4B3C-92F8-4FA7BCF16627}" presName="compNode" presStyleCnt="0"/>
      <dgm:spPr/>
    </dgm:pt>
    <dgm:pt modelId="{61EDED2A-25F5-4435-AE2B-1433C475EFD9}" type="pres">
      <dgm:prSet presAssocID="{229E4D04-D011-4B3C-92F8-4FA7BCF166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A76BAAA-E920-4E3F-9C65-B601A035EA23}" type="pres">
      <dgm:prSet presAssocID="{229E4D04-D011-4B3C-92F8-4FA7BCF16627}" presName="spaceRect" presStyleCnt="0"/>
      <dgm:spPr/>
    </dgm:pt>
    <dgm:pt modelId="{CCC00379-AB25-49EF-AD3C-EB826DF4B9C1}" type="pres">
      <dgm:prSet presAssocID="{229E4D04-D011-4B3C-92F8-4FA7BCF16627}" presName="textRect" presStyleLbl="revTx" presStyleIdx="1" presStyleCnt="4">
        <dgm:presLayoutVars>
          <dgm:chMax val="1"/>
          <dgm:chPref val="1"/>
        </dgm:presLayoutVars>
      </dgm:prSet>
      <dgm:spPr/>
    </dgm:pt>
    <dgm:pt modelId="{5C56990C-6147-43AB-BFED-E4489D89D035}" type="pres">
      <dgm:prSet presAssocID="{9207B895-903B-428F-83D9-4E9EBF2F7B05}" presName="sibTrans" presStyleCnt="0"/>
      <dgm:spPr/>
    </dgm:pt>
    <dgm:pt modelId="{5D1AD60B-BA12-413B-8918-B3609117DEC0}" type="pres">
      <dgm:prSet presAssocID="{3F8FE027-45AD-4DE6-B291-ED969F972A4F}" presName="compNode" presStyleCnt="0"/>
      <dgm:spPr/>
    </dgm:pt>
    <dgm:pt modelId="{454B14B8-6AD8-492A-B061-69DE34CB1AF3}" type="pres">
      <dgm:prSet presAssocID="{3F8FE027-45AD-4DE6-B291-ED969F972A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E14C028D-8AC4-44A5-AFFB-F328CFC9FC73}" type="pres">
      <dgm:prSet presAssocID="{3F8FE027-45AD-4DE6-B291-ED969F972A4F}" presName="spaceRect" presStyleCnt="0"/>
      <dgm:spPr/>
    </dgm:pt>
    <dgm:pt modelId="{A448C353-F47A-4814-89C2-88DAE8E55FD1}" type="pres">
      <dgm:prSet presAssocID="{3F8FE027-45AD-4DE6-B291-ED969F972A4F}" presName="textRect" presStyleLbl="revTx" presStyleIdx="2" presStyleCnt="4">
        <dgm:presLayoutVars>
          <dgm:chMax val="1"/>
          <dgm:chPref val="1"/>
        </dgm:presLayoutVars>
      </dgm:prSet>
      <dgm:spPr/>
    </dgm:pt>
    <dgm:pt modelId="{93D8E6A3-BB5D-43E7-9AAF-2A00DD80F897}" type="pres">
      <dgm:prSet presAssocID="{430944E5-628C-4758-9431-B47756E8A17C}" presName="sibTrans" presStyleCnt="0"/>
      <dgm:spPr/>
    </dgm:pt>
    <dgm:pt modelId="{7DAAD206-819D-4252-A2C0-20A7A27C01F5}" type="pres">
      <dgm:prSet presAssocID="{C0057CAB-9593-48B8-A17C-0F1D5ED2AEEE}" presName="compNode" presStyleCnt="0"/>
      <dgm:spPr/>
    </dgm:pt>
    <dgm:pt modelId="{44DDDB15-AA29-4AB1-8AD0-A88A7D4B719A}" type="pres">
      <dgm:prSet presAssocID="{C0057CAB-9593-48B8-A17C-0F1D5ED2AE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CE10D52-193E-4316-BE08-D9F43D6FE404}" type="pres">
      <dgm:prSet presAssocID="{C0057CAB-9593-48B8-A17C-0F1D5ED2AEEE}" presName="spaceRect" presStyleCnt="0"/>
      <dgm:spPr/>
    </dgm:pt>
    <dgm:pt modelId="{DF4C4497-FAD7-4B08-82E5-DC6FE9244417}" type="pres">
      <dgm:prSet presAssocID="{C0057CAB-9593-48B8-A17C-0F1D5ED2AEE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9BA007-7794-4EC5-9F26-8A948AC014A9}" srcId="{0B14F8E4-3B7B-4780-8F18-709B7D2D2F1A}" destId="{229E4D04-D011-4B3C-92F8-4FA7BCF16627}" srcOrd="1" destOrd="0" parTransId="{3D6D332A-D4A9-4674-BAB1-4DEAE6962720}" sibTransId="{9207B895-903B-428F-83D9-4E9EBF2F7B05}"/>
    <dgm:cxn modelId="{2488790B-3BCA-2446-ADD3-3E47A4A46ED3}" type="presOf" srcId="{229E4D04-D011-4B3C-92F8-4FA7BCF16627}" destId="{CCC00379-AB25-49EF-AD3C-EB826DF4B9C1}" srcOrd="0" destOrd="0" presId="urn:microsoft.com/office/officeart/2018/2/layout/IconLabelList"/>
    <dgm:cxn modelId="{365EAA0D-BDA0-244A-B75F-32537811DC8C}" type="presOf" srcId="{3F8FE027-45AD-4DE6-B291-ED969F972A4F}" destId="{A448C353-F47A-4814-89C2-88DAE8E55FD1}" srcOrd="0" destOrd="0" presId="urn:microsoft.com/office/officeart/2018/2/layout/IconLabelList"/>
    <dgm:cxn modelId="{D167ED3C-066D-48C2-912D-ACC3BCC025D0}" srcId="{0B14F8E4-3B7B-4780-8F18-709B7D2D2F1A}" destId="{3F8FE027-45AD-4DE6-B291-ED969F972A4F}" srcOrd="2" destOrd="0" parTransId="{FC77EFE4-0BE2-46CA-AF6B-F878AC5AC12E}" sibTransId="{430944E5-628C-4758-9431-B47756E8A17C}"/>
    <dgm:cxn modelId="{19EDC85F-689B-0C48-BE8B-533AD301FFE9}" type="presOf" srcId="{C0057CAB-9593-48B8-A17C-0F1D5ED2AEEE}" destId="{DF4C4497-FAD7-4B08-82E5-DC6FE9244417}" srcOrd="0" destOrd="0" presId="urn:microsoft.com/office/officeart/2018/2/layout/IconLabelList"/>
    <dgm:cxn modelId="{55E26F98-3EB2-404C-A5CA-823DE074F6B7}" srcId="{0B14F8E4-3B7B-4780-8F18-709B7D2D2F1A}" destId="{C0057CAB-9593-48B8-A17C-0F1D5ED2AEEE}" srcOrd="3" destOrd="0" parTransId="{BE7C8A8D-421D-44F6-807B-E66F944B72F7}" sibTransId="{858C8613-C903-427E-BDED-F2DF818D5D36}"/>
    <dgm:cxn modelId="{3BDFB7BB-934B-4213-AA34-867544811335}" srcId="{0B14F8E4-3B7B-4780-8F18-709B7D2D2F1A}" destId="{2FD040AC-25DC-47B8-8562-5AD02AD612BF}" srcOrd="0" destOrd="0" parTransId="{8DC676DD-29C4-4EDE-924B-188457EF3B7C}" sibTransId="{1020FD75-5770-4BE5-A470-1E44A71B65C7}"/>
    <dgm:cxn modelId="{7F6C8DC3-1881-A049-A654-6168D606EDEA}" type="presOf" srcId="{0B14F8E4-3B7B-4780-8F18-709B7D2D2F1A}" destId="{A10B5A7D-61C7-4819-B8C5-C2D567A464EA}" srcOrd="0" destOrd="0" presId="urn:microsoft.com/office/officeart/2018/2/layout/IconLabelList"/>
    <dgm:cxn modelId="{16DB56E9-A392-7344-B339-F4398F453D71}" type="presOf" srcId="{2FD040AC-25DC-47B8-8562-5AD02AD612BF}" destId="{4DACE467-BB52-4865-B43E-FE1B1A723D7A}" srcOrd="0" destOrd="0" presId="urn:microsoft.com/office/officeart/2018/2/layout/IconLabelList"/>
    <dgm:cxn modelId="{D8BD3AFD-75B1-B741-9276-C28082F6D650}" type="presParOf" srcId="{A10B5A7D-61C7-4819-B8C5-C2D567A464EA}" destId="{048D0814-7B3C-42E4-A01A-E063A165AE0C}" srcOrd="0" destOrd="0" presId="urn:microsoft.com/office/officeart/2018/2/layout/IconLabelList"/>
    <dgm:cxn modelId="{D13C220F-C404-5146-A423-BC077F91032A}" type="presParOf" srcId="{048D0814-7B3C-42E4-A01A-E063A165AE0C}" destId="{A388C768-BB39-467C-914E-46C8BD10A2A1}" srcOrd="0" destOrd="0" presId="urn:microsoft.com/office/officeart/2018/2/layout/IconLabelList"/>
    <dgm:cxn modelId="{662AA2B8-B725-B441-99A4-B05F0521A893}" type="presParOf" srcId="{048D0814-7B3C-42E4-A01A-E063A165AE0C}" destId="{B2A68737-5B6C-4D13-AB74-3831AF618ABA}" srcOrd="1" destOrd="0" presId="urn:microsoft.com/office/officeart/2018/2/layout/IconLabelList"/>
    <dgm:cxn modelId="{B4669FAB-0382-9347-AF4F-BF78118B5D98}" type="presParOf" srcId="{048D0814-7B3C-42E4-A01A-E063A165AE0C}" destId="{4DACE467-BB52-4865-B43E-FE1B1A723D7A}" srcOrd="2" destOrd="0" presId="urn:microsoft.com/office/officeart/2018/2/layout/IconLabelList"/>
    <dgm:cxn modelId="{02A7D011-5BB4-734E-A2E0-D022C20BE03E}" type="presParOf" srcId="{A10B5A7D-61C7-4819-B8C5-C2D567A464EA}" destId="{149728E4-9F35-4765-ACC7-68048375905F}" srcOrd="1" destOrd="0" presId="urn:microsoft.com/office/officeart/2018/2/layout/IconLabelList"/>
    <dgm:cxn modelId="{0DF62DC5-DE65-7D46-9922-4158A35C5E00}" type="presParOf" srcId="{A10B5A7D-61C7-4819-B8C5-C2D567A464EA}" destId="{ED8F6447-34A5-48A7-AFDB-CE2458CCA65C}" srcOrd="2" destOrd="0" presId="urn:microsoft.com/office/officeart/2018/2/layout/IconLabelList"/>
    <dgm:cxn modelId="{C4B14A93-5B21-9141-A635-39D936D3E2F8}" type="presParOf" srcId="{ED8F6447-34A5-48A7-AFDB-CE2458CCA65C}" destId="{61EDED2A-25F5-4435-AE2B-1433C475EFD9}" srcOrd="0" destOrd="0" presId="urn:microsoft.com/office/officeart/2018/2/layout/IconLabelList"/>
    <dgm:cxn modelId="{9D973BF1-D8A1-2A47-8AFD-4023EE22E72E}" type="presParOf" srcId="{ED8F6447-34A5-48A7-AFDB-CE2458CCA65C}" destId="{8A76BAAA-E920-4E3F-9C65-B601A035EA23}" srcOrd="1" destOrd="0" presId="urn:microsoft.com/office/officeart/2018/2/layout/IconLabelList"/>
    <dgm:cxn modelId="{D0FDCE2F-E241-8247-895E-E782E4D9A021}" type="presParOf" srcId="{ED8F6447-34A5-48A7-AFDB-CE2458CCA65C}" destId="{CCC00379-AB25-49EF-AD3C-EB826DF4B9C1}" srcOrd="2" destOrd="0" presId="urn:microsoft.com/office/officeart/2018/2/layout/IconLabelList"/>
    <dgm:cxn modelId="{6B0F9C74-51AC-494D-8B61-E9BF6EFD1D83}" type="presParOf" srcId="{A10B5A7D-61C7-4819-B8C5-C2D567A464EA}" destId="{5C56990C-6147-43AB-BFED-E4489D89D035}" srcOrd="3" destOrd="0" presId="urn:microsoft.com/office/officeart/2018/2/layout/IconLabelList"/>
    <dgm:cxn modelId="{DDA3C69F-83F3-7940-BDC5-9A1CDA22A3E0}" type="presParOf" srcId="{A10B5A7D-61C7-4819-B8C5-C2D567A464EA}" destId="{5D1AD60B-BA12-413B-8918-B3609117DEC0}" srcOrd="4" destOrd="0" presId="urn:microsoft.com/office/officeart/2018/2/layout/IconLabelList"/>
    <dgm:cxn modelId="{179F1F2D-B4C5-5148-8CA7-0C66BCF94783}" type="presParOf" srcId="{5D1AD60B-BA12-413B-8918-B3609117DEC0}" destId="{454B14B8-6AD8-492A-B061-69DE34CB1AF3}" srcOrd="0" destOrd="0" presId="urn:microsoft.com/office/officeart/2018/2/layout/IconLabelList"/>
    <dgm:cxn modelId="{B4BF3E91-8D71-0249-9834-E9A8DDB15065}" type="presParOf" srcId="{5D1AD60B-BA12-413B-8918-B3609117DEC0}" destId="{E14C028D-8AC4-44A5-AFFB-F328CFC9FC73}" srcOrd="1" destOrd="0" presId="urn:microsoft.com/office/officeart/2018/2/layout/IconLabelList"/>
    <dgm:cxn modelId="{CE13EA9C-D8F6-B448-BB1C-14837924900D}" type="presParOf" srcId="{5D1AD60B-BA12-413B-8918-B3609117DEC0}" destId="{A448C353-F47A-4814-89C2-88DAE8E55FD1}" srcOrd="2" destOrd="0" presId="urn:microsoft.com/office/officeart/2018/2/layout/IconLabelList"/>
    <dgm:cxn modelId="{B293DD93-658D-A041-A6A5-E1A660C44B36}" type="presParOf" srcId="{A10B5A7D-61C7-4819-B8C5-C2D567A464EA}" destId="{93D8E6A3-BB5D-43E7-9AAF-2A00DD80F897}" srcOrd="5" destOrd="0" presId="urn:microsoft.com/office/officeart/2018/2/layout/IconLabelList"/>
    <dgm:cxn modelId="{165D230B-FD64-0D4F-83C0-A6F602A31DB5}" type="presParOf" srcId="{A10B5A7D-61C7-4819-B8C5-C2D567A464EA}" destId="{7DAAD206-819D-4252-A2C0-20A7A27C01F5}" srcOrd="6" destOrd="0" presId="urn:microsoft.com/office/officeart/2018/2/layout/IconLabelList"/>
    <dgm:cxn modelId="{C10608C4-889E-A14F-8AE2-0F017FAE2BE6}" type="presParOf" srcId="{7DAAD206-819D-4252-A2C0-20A7A27C01F5}" destId="{44DDDB15-AA29-4AB1-8AD0-A88A7D4B719A}" srcOrd="0" destOrd="0" presId="urn:microsoft.com/office/officeart/2018/2/layout/IconLabelList"/>
    <dgm:cxn modelId="{1F917084-4CFE-EC40-9DBB-10C46026F0DC}" type="presParOf" srcId="{7DAAD206-819D-4252-A2C0-20A7A27C01F5}" destId="{FCE10D52-193E-4316-BE08-D9F43D6FE404}" srcOrd="1" destOrd="0" presId="urn:microsoft.com/office/officeart/2018/2/layout/IconLabelList"/>
    <dgm:cxn modelId="{008033BA-7690-8E44-AEBE-D99C6C781DAC}" type="presParOf" srcId="{7DAAD206-819D-4252-A2C0-20A7A27C01F5}" destId="{DF4C4497-FAD7-4B08-82E5-DC6FE924441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FCDE46-97BE-44A2-8AAE-B4694BA0924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409610-CFC4-4F38-A23B-C328A3F0914D}">
      <dgm:prSet/>
      <dgm:spPr/>
      <dgm:t>
        <a:bodyPr/>
        <a:lstStyle/>
        <a:p>
          <a:r>
            <a:rPr lang="en-US" dirty="0"/>
            <a:t>RQ#1</a:t>
          </a:r>
        </a:p>
      </dgm:t>
    </dgm:pt>
    <dgm:pt modelId="{5F438151-BC0A-41F9-A5DE-23032639698F}" type="parTrans" cxnId="{9EDF009F-8ED9-432A-9438-3EC16A0D7A2B}">
      <dgm:prSet/>
      <dgm:spPr/>
      <dgm:t>
        <a:bodyPr/>
        <a:lstStyle/>
        <a:p>
          <a:endParaRPr lang="en-US"/>
        </a:p>
      </dgm:t>
    </dgm:pt>
    <dgm:pt modelId="{E66112AB-6DDA-4800-A406-CC5B1A87343F}" type="sibTrans" cxnId="{9EDF009F-8ED9-432A-9438-3EC16A0D7A2B}">
      <dgm:prSet/>
      <dgm:spPr/>
      <dgm:t>
        <a:bodyPr/>
        <a:lstStyle/>
        <a:p>
          <a:endParaRPr lang="en-US"/>
        </a:p>
      </dgm:t>
    </dgm:pt>
    <dgm:pt modelId="{D264F064-87CF-4F82-9295-0C8A2E4F490B}">
      <dgm:prSet/>
      <dgm:spPr/>
      <dgm:t>
        <a:bodyPr/>
        <a:lstStyle/>
        <a:p>
          <a:r>
            <a:rPr lang="en-US" dirty="0"/>
            <a:t>RQ#2</a:t>
          </a:r>
        </a:p>
      </dgm:t>
    </dgm:pt>
    <dgm:pt modelId="{A7656C20-9DDF-47DB-8C0D-66DE74DB6CB3}" type="parTrans" cxnId="{FA389812-9525-4D42-A239-26F421AA6B8F}">
      <dgm:prSet/>
      <dgm:spPr/>
      <dgm:t>
        <a:bodyPr/>
        <a:lstStyle/>
        <a:p>
          <a:endParaRPr lang="en-US"/>
        </a:p>
      </dgm:t>
    </dgm:pt>
    <dgm:pt modelId="{4DE4F858-E731-4C0F-A03D-891013FD72B7}" type="sibTrans" cxnId="{FA389812-9525-4D42-A239-26F421AA6B8F}">
      <dgm:prSet/>
      <dgm:spPr/>
      <dgm:t>
        <a:bodyPr/>
        <a:lstStyle/>
        <a:p>
          <a:endParaRPr lang="en-US"/>
        </a:p>
      </dgm:t>
    </dgm:pt>
    <dgm:pt modelId="{7B1E4FAD-EC40-4F2D-876A-B156A2C5DF25}">
      <dgm:prSet/>
      <dgm:spPr/>
      <dgm:t>
        <a:bodyPr/>
        <a:lstStyle/>
        <a:p>
          <a:r>
            <a:rPr lang="en-US" dirty="0"/>
            <a:t>Are we able to reengineer the meta-data sources into a model?</a:t>
          </a:r>
        </a:p>
      </dgm:t>
    </dgm:pt>
    <dgm:pt modelId="{20C7D7D2-755A-49B3-B51A-C4E91F1D311B}" type="parTrans" cxnId="{1B59042B-61C2-42DA-9AC0-74A153489ECF}">
      <dgm:prSet/>
      <dgm:spPr/>
      <dgm:t>
        <a:bodyPr/>
        <a:lstStyle/>
        <a:p>
          <a:endParaRPr lang="en-US"/>
        </a:p>
      </dgm:t>
    </dgm:pt>
    <dgm:pt modelId="{92A7DB3C-4D8A-4C26-A31B-3033A01BD34F}" type="sibTrans" cxnId="{1B59042B-61C2-42DA-9AC0-74A153489ECF}">
      <dgm:prSet/>
      <dgm:spPr/>
      <dgm:t>
        <a:bodyPr/>
        <a:lstStyle/>
        <a:p>
          <a:endParaRPr lang="en-US"/>
        </a:p>
      </dgm:t>
    </dgm:pt>
    <dgm:pt modelId="{79682789-D78D-4B49-83CA-86AEE8445B55}">
      <dgm:prSet/>
      <dgm:spPr/>
      <dgm:t>
        <a:bodyPr/>
        <a:lstStyle/>
        <a:p>
          <a:r>
            <a:rPr lang="en-US" dirty="0"/>
            <a:t>RQ#3</a:t>
          </a:r>
        </a:p>
      </dgm:t>
    </dgm:pt>
    <dgm:pt modelId="{6F8D901F-07F0-4665-BB33-460BF14E3A51}" type="parTrans" cxnId="{739AB36B-8D83-4738-B0C5-59915755B073}">
      <dgm:prSet/>
      <dgm:spPr/>
      <dgm:t>
        <a:bodyPr/>
        <a:lstStyle/>
        <a:p>
          <a:endParaRPr lang="en-US"/>
        </a:p>
      </dgm:t>
    </dgm:pt>
    <dgm:pt modelId="{D8E8C810-F40E-4C69-985F-B9546786D412}" type="sibTrans" cxnId="{739AB36B-8D83-4738-B0C5-59915755B073}">
      <dgm:prSet/>
      <dgm:spPr/>
      <dgm:t>
        <a:bodyPr/>
        <a:lstStyle/>
        <a:p>
          <a:endParaRPr lang="en-US"/>
        </a:p>
      </dgm:t>
    </dgm:pt>
    <dgm:pt modelId="{2F05718B-3C29-4370-89BF-07D51D7BEC4A}">
      <dgm:prSet/>
      <dgm:spPr/>
      <dgm:t>
        <a:bodyPr/>
        <a:lstStyle/>
        <a:p>
          <a:r>
            <a:rPr lang="en-US" u="none" dirty="0"/>
            <a:t>Can we obtain an application representation by querying the IDE runtime?</a:t>
          </a:r>
        </a:p>
      </dgm:t>
    </dgm:pt>
    <dgm:pt modelId="{B84E9ECC-F481-4D61-876E-3A206F262D74}" type="sibTrans" cxnId="{638C0A45-3E19-4E3F-B1C6-FD3885F0ABDE}">
      <dgm:prSet/>
      <dgm:spPr/>
      <dgm:t>
        <a:bodyPr/>
        <a:lstStyle/>
        <a:p>
          <a:endParaRPr lang="en-US"/>
        </a:p>
      </dgm:t>
    </dgm:pt>
    <dgm:pt modelId="{92CFAD02-7308-4E5A-87C4-79C12040ED1B}" type="parTrans" cxnId="{638C0A45-3E19-4E3F-B1C6-FD3885F0ABDE}">
      <dgm:prSet/>
      <dgm:spPr/>
      <dgm:t>
        <a:bodyPr/>
        <a:lstStyle/>
        <a:p>
          <a:endParaRPr lang="en-US"/>
        </a:p>
      </dgm:t>
    </dgm:pt>
    <dgm:pt modelId="{F6727A5A-0E24-42E1-A6CE-049F3140B976}">
      <dgm:prSet/>
      <dgm:spPr/>
      <dgm:t>
        <a:bodyPr/>
        <a:lstStyle/>
        <a:p>
          <a:r>
            <a:rPr lang="en-US" dirty="0"/>
            <a:t>Is the obtained model suitable for migration?</a:t>
          </a:r>
        </a:p>
      </dgm:t>
    </dgm:pt>
    <dgm:pt modelId="{B22BF188-DEE2-4027-B9E2-725E13720CA2}" type="parTrans" cxnId="{F9601FD4-995F-45E6-9865-8388A08E9E29}">
      <dgm:prSet/>
      <dgm:spPr/>
      <dgm:t>
        <a:bodyPr/>
        <a:lstStyle/>
        <a:p>
          <a:endParaRPr lang="fr-FR"/>
        </a:p>
      </dgm:t>
    </dgm:pt>
    <dgm:pt modelId="{D90C4D5E-8872-4E10-AAA8-D6B5BC83375D}" type="sibTrans" cxnId="{F9601FD4-995F-45E6-9865-8388A08E9E29}">
      <dgm:prSet/>
      <dgm:spPr/>
      <dgm:t>
        <a:bodyPr/>
        <a:lstStyle/>
        <a:p>
          <a:endParaRPr lang="fr-FR"/>
        </a:p>
      </dgm:t>
    </dgm:pt>
    <dgm:pt modelId="{2AD92F56-FC50-F74D-B4B9-FF1AC4EB930B}" type="pres">
      <dgm:prSet presAssocID="{DFFCDE46-97BE-44A2-8AAE-B4694BA09249}" presName="Name0" presStyleCnt="0">
        <dgm:presLayoutVars>
          <dgm:dir/>
          <dgm:animLvl val="lvl"/>
          <dgm:resizeHandles val="exact"/>
        </dgm:presLayoutVars>
      </dgm:prSet>
      <dgm:spPr/>
    </dgm:pt>
    <dgm:pt modelId="{32CA0BDD-9337-4805-AC4C-767DD958DF7D}" type="pres">
      <dgm:prSet presAssocID="{79682789-D78D-4B49-83CA-86AEE8445B55}" presName="boxAndChildren" presStyleCnt="0"/>
      <dgm:spPr/>
    </dgm:pt>
    <dgm:pt modelId="{7706E6CD-1C10-40CD-976F-65FCBBBDBC10}" type="pres">
      <dgm:prSet presAssocID="{79682789-D78D-4B49-83CA-86AEE8445B55}" presName="parentTextBox" presStyleLbl="alignNode1" presStyleIdx="0" presStyleCnt="3"/>
      <dgm:spPr/>
    </dgm:pt>
    <dgm:pt modelId="{A7748286-ABE6-4909-8E33-55559D09F74A}" type="pres">
      <dgm:prSet presAssocID="{79682789-D78D-4B49-83CA-86AEE8445B55}" presName="descendantBox" presStyleLbl="bgAccFollowNode1" presStyleIdx="0" presStyleCnt="3"/>
      <dgm:spPr/>
    </dgm:pt>
    <dgm:pt modelId="{167ABFC2-5CFB-9340-9749-85F7354B1977}" type="pres">
      <dgm:prSet presAssocID="{4DE4F858-E731-4C0F-A03D-891013FD72B7}" presName="sp" presStyleCnt="0"/>
      <dgm:spPr/>
    </dgm:pt>
    <dgm:pt modelId="{CFA66232-52CE-764A-8839-EABA058306E1}" type="pres">
      <dgm:prSet presAssocID="{D264F064-87CF-4F82-9295-0C8A2E4F490B}" presName="arrowAndChildren" presStyleCnt="0"/>
      <dgm:spPr/>
    </dgm:pt>
    <dgm:pt modelId="{2939F590-2519-0F46-AE32-7DAFA5C27E48}" type="pres">
      <dgm:prSet presAssocID="{D264F064-87CF-4F82-9295-0C8A2E4F490B}" presName="parentTextArrow" presStyleLbl="node1" presStyleIdx="0" presStyleCnt="0"/>
      <dgm:spPr/>
    </dgm:pt>
    <dgm:pt modelId="{74BDD9AC-C5A4-2C42-93BA-67A0DA8A6E5E}" type="pres">
      <dgm:prSet presAssocID="{D264F064-87CF-4F82-9295-0C8A2E4F490B}" presName="arrow" presStyleLbl="alignNode1" presStyleIdx="1" presStyleCnt="3"/>
      <dgm:spPr/>
    </dgm:pt>
    <dgm:pt modelId="{1A397831-7086-CB4C-823B-63EBDC28324C}" type="pres">
      <dgm:prSet presAssocID="{D264F064-87CF-4F82-9295-0C8A2E4F490B}" presName="descendantArrow" presStyleLbl="bgAccFollowNode1" presStyleIdx="1" presStyleCnt="3"/>
      <dgm:spPr/>
    </dgm:pt>
    <dgm:pt modelId="{AF05F300-3EF6-4A4D-83C7-AE605BFFE48D}" type="pres">
      <dgm:prSet presAssocID="{E66112AB-6DDA-4800-A406-CC5B1A87343F}" presName="sp" presStyleCnt="0"/>
      <dgm:spPr/>
    </dgm:pt>
    <dgm:pt modelId="{2DB18D38-C37A-4C4B-A594-6318E0A38CA2}" type="pres">
      <dgm:prSet presAssocID="{06409610-CFC4-4F38-A23B-C328A3F0914D}" presName="arrowAndChildren" presStyleCnt="0"/>
      <dgm:spPr/>
    </dgm:pt>
    <dgm:pt modelId="{7BD42609-2AB7-B446-BB3A-3E1184D8AC44}" type="pres">
      <dgm:prSet presAssocID="{06409610-CFC4-4F38-A23B-C328A3F0914D}" presName="parentTextArrow" presStyleLbl="node1" presStyleIdx="0" presStyleCnt="0"/>
      <dgm:spPr/>
    </dgm:pt>
    <dgm:pt modelId="{1C3E3EA5-C7FB-A44D-A3C6-16908FECDD6D}" type="pres">
      <dgm:prSet presAssocID="{06409610-CFC4-4F38-A23B-C328A3F0914D}" presName="arrow" presStyleLbl="alignNode1" presStyleIdx="2" presStyleCnt="3"/>
      <dgm:spPr/>
    </dgm:pt>
    <dgm:pt modelId="{038B6A56-6712-0642-869B-4645E698A8E2}" type="pres">
      <dgm:prSet presAssocID="{06409610-CFC4-4F38-A23B-C328A3F0914D}" presName="descendantArrow" presStyleLbl="bgAccFollowNode1" presStyleIdx="2" presStyleCnt="3"/>
      <dgm:spPr/>
    </dgm:pt>
  </dgm:ptLst>
  <dgm:cxnLst>
    <dgm:cxn modelId="{FA389812-9525-4D42-A239-26F421AA6B8F}" srcId="{DFFCDE46-97BE-44A2-8AAE-B4694BA09249}" destId="{D264F064-87CF-4F82-9295-0C8A2E4F490B}" srcOrd="1" destOrd="0" parTransId="{A7656C20-9DDF-47DB-8C0D-66DE74DB6CB3}" sibTransId="{4DE4F858-E731-4C0F-A03D-891013FD72B7}"/>
    <dgm:cxn modelId="{1B59042B-61C2-42DA-9AC0-74A153489ECF}" srcId="{D264F064-87CF-4F82-9295-0C8A2E4F490B}" destId="{7B1E4FAD-EC40-4F2D-876A-B156A2C5DF25}" srcOrd="0" destOrd="0" parTransId="{20C7D7D2-755A-49B3-B51A-C4E91F1D311B}" sibTransId="{92A7DB3C-4D8A-4C26-A31B-3033A01BD34F}"/>
    <dgm:cxn modelId="{A991173F-5F80-BF41-A728-850DD7AC473C}" type="presOf" srcId="{7B1E4FAD-EC40-4F2D-876A-B156A2C5DF25}" destId="{1A397831-7086-CB4C-823B-63EBDC28324C}" srcOrd="0" destOrd="0" presId="urn:microsoft.com/office/officeart/2016/7/layout/VerticalDownArrowProcess"/>
    <dgm:cxn modelId="{638C0A45-3E19-4E3F-B1C6-FD3885F0ABDE}" srcId="{06409610-CFC4-4F38-A23B-C328A3F0914D}" destId="{2F05718B-3C29-4370-89BF-07D51D7BEC4A}" srcOrd="0" destOrd="0" parTransId="{92CFAD02-7308-4E5A-87C4-79C12040ED1B}" sibTransId="{B84E9ECC-F481-4D61-876E-3A206F262D74}"/>
    <dgm:cxn modelId="{739AB36B-8D83-4738-B0C5-59915755B073}" srcId="{DFFCDE46-97BE-44A2-8AAE-B4694BA09249}" destId="{79682789-D78D-4B49-83CA-86AEE8445B55}" srcOrd="2" destOrd="0" parTransId="{6F8D901F-07F0-4665-BB33-460BF14E3A51}" sibTransId="{D8E8C810-F40E-4C69-985F-B9546786D412}"/>
    <dgm:cxn modelId="{B70F7876-DA48-AB40-BAF3-A647FA3C8808}" type="presOf" srcId="{2F05718B-3C29-4370-89BF-07D51D7BEC4A}" destId="{038B6A56-6712-0642-869B-4645E698A8E2}" srcOrd="0" destOrd="0" presId="urn:microsoft.com/office/officeart/2016/7/layout/VerticalDownArrowProcess"/>
    <dgm:cxn modelId="{AF52297B-A2A2-D04F-A2A3-316D2BE84B15}" type="presOf" srcId="{DFFCDE46-97BE-44A2-8AAE-B4694BA09249}" destId="{2AD92F56-FC50-F74D-B4B9-FF1AC4EB930B}" srcOrd="0" destOrd="0" presId="urn:microsoft.com/office/officeart/2016/7/layout/VerticalDownArrowProcess"/>
    <dgm:cxn modelId="{8DD5EC86-57A2-7E47-AABB-A0B3899E0066}" type="presOf" srcId="{06409610-CFC4-4F38-A23B-C328A3F0914D}" destId="{1C3E3EA5-C7FB-A44D-A3C6-16908FECDD6D}" srcOrd="1" destOrd="0" presId="urn:microsoft.com/office/officeart/2016/7/layout/VerticalDownArrowProcess"/>
    <dgm:cxn modelId="{4CECCB88-49D1-B641-A098-5DFB7AF636B2}" type="presOf" srcId="{06409610-CFC4-4F38-A23B-C328A3F0914D}" destId="{7BD42609-2AB7-B446-BB3A-3E1184D8AC44}" srcOrd="0" destOrd="0" presId="urn:microsoft.com/office/officeart/2016/7/layout/VerticalDownArrowProcess"/>
    <dgm:cxn modelId="{6555F689-529F-EA4E-B371-03B95514CA66}" type="presOf" srcId="{D264F064-87CF-4F82-9295-0C8A2E4F490B}" destId="{74BDD9AC-C5A4-2C42-93BA-67A0DA8A6E5E}" srcOrd="1" destOrd="0" presId="urn:microsoft.com/office/officeart/2016/7/layout/VerticalDownArrowProcess"/>
    <dgm:cxn modelId="{8349658E-2986-4BD6-894D-E79478C36B83}" type="presOf" srcId="{F6727A5A-0E24-42E1-A6CE-049F3140B976}" destId="{A7748286-ABE6-4909-8E33-55559D09F74A}" srcOrd="0" destOrd="0" presId="urn:microsoft.com/office/officeart/2016/7/layout/VerticalDownArrowProcess"/>
    <dgm:cxn modelId="{44F5C29A-4145-4070-B7D5-7D751F7F065E}" type="presOf" srcId="{79682789-D78D-4B49-83CA-86AEE8445B55}" destId="{7706E6CD-1C10-40CD-976F-65FCBBBDBC10}" srcOrd="0" destOrd="0" presId="urn:microsoft.com/office/officeart/2016/7/layout/VerticalDownArrowProcess"/>
    <dgm:cxn modelId="{9EDF009F-8ED9-432A-9438-3EC16A0D7A2B}" srcId="{DFFCDE46-97BE-44A2-8AAE-B4694BA09249}" destId="{06409610-CFC4-4F38-A23B-C328A3F0914D}" srcOrd="0" destOrd="0" parTransId="{5F438151-BC0A-41F9-A5DE-23032639698F}" sibTransId="{E66112AB-6DDA-4800-A406-CC5B1A87343F}"/>
    <dgm:cxn modelId="{7A243BCD-ADDB-3A44-9765-B88AE38F2E5C}" type="presOf" srcId="{D264F064-87CF-4F82-9295-0C8A2E4F490B}" destId="{2939F590-2519-0F46-AE32-7DAFA5C27E48}" srcOrd="0" destOrd="0" presId="urn:microsoft.com/office/officeart/2016/7/layout/VerticalDownArrowProcess"/>
    <dgm:cxn modelId="{F9601FD4-995F-45E6-9865-8388A08E9E29}" srcId="{79682789-D78D-4B49-83CA-86AEE8445B55}" destId="{F6727A5A-0E24-42E1-A6CE-049F3140B976}" srcOrd="0" destOrd="0" parTransId="{B22BF188-DEE2-4027-B9E2-725E13720CA2}" sibTransId="{D90C4D5E-8872-4E10-AAA8-D6B5BC83375D}"/>
    <dgm:cxn modelId="{F07AEEE0-E424-4900-B976-0C138D5C4D82}" type="presParOf" srcId="{2AD92F56-FC50-F74D-B4B9-FF1AC4EB930B}" destId="{32CA0BDD-9337-4805-AC4C-767DD958DF7D}" srcOrd="0" destOrd="0" presId="urn:microsoft.com/office/officeart/2016/7/layout/VerticalDownArrowProcess"/>
    <dgm:cxn modelId="{F05BD483-443E-401B-9FD2-523854F6D1D1}" type="presParOf" srcId="{32CA0BDD-9337-4805-AC4C-767DD958DF7D}" destId="{7706E6CD-1C10-40CD-976F-65FCBBBDBC10}" srcOrd="0" destOrd="0" presId="urn:microsoft.com/office/officeart/2016/7/layout/VerticalDownArrowProcess"/>
    <dgm:cxn modelId="{1A84109A-35BB-475B-8568-E13D4C24C31C}" type="presParOf" srcId="{32CA0BDD-9337-4805-AC4C-767DD958DF7D}" destId="{A7748286-ABE6-4909-8E33-55559D09F74A}" srcOrd="1" destOrd="0" presId="urn:microsoft.com/office/officeart/2016/7/layout/VerticalDownArrowProcess"/>
    <dgm:cxn modelId="{6E338339-8815-654C-AB16-0B2EE2E46C79}" type="presParOf" srcId="{2AD92F56-FC50-F74D-B4B9-FF1AC4EB930B}" destId="{167ABFC2-5CFB-9340-9749-85F7354B1977}" srcOrd="1" destOrd="0" presId="urn:microsoft.com/office/officeart/2016/7/layout/VerticalDownArrowProcess"/>
    <dgm:cxn modelId="{CA5C3BEF-1884-1D45-B1F2-55AA8FD66E3E}" type="presParOf" srcId="{2AD92F56-FC50-F74D-B4B9-FF1AC4EB930B}" destId="{CFA66232-52CE-764A-8839-EABA058306E1}" srcOrd="2" destOrd="0" presId="urn:microsoft.com/office/officeart/2016/7/layout/VerticalDownArrowProcess"/>
    <dgm:cxn modelId="{5BFA0935-07CA-FA42-8B86-2CB99ED2CA3B}" type="presParOf" srcId="{CFA66232-52CE-764A-8839-EABA058306E1}" destId="{2939F590-2519-0F46-AE32-7DAFA5C27E48}" srcOrd="0" destOrd="0" presId="urn:microsoft.com/office/officeart/2016/7/layout/VerticalDownArrowProcess"/>
    <dgm:cxn modelId="{389E6F73-8485-F643-909B-4C324F38DC63}" type="presParOf" srcId="{CFA66232-52CE-764A-8839-EABA058306E1}" destId="{74BDD9AC-C5A4-2C42-93BA-67A0DA8A6E5E}" srcOrd="1" destOrd="0" presId="urn:microsoft.com/office/officeart/2016/7/layout/VerticalDownArrowProcess"/>
    <dgm:cxn modelId="{C2FEC663-11F6-2345-A92E-85FC4C7654FA}" type="presParOf" srcId="{CFA66232-52CE-764A-8839-EABA058306E1}" destId="{1A397831-7086-CB4C-823B-63EBDC28324C}" srcOrd="2" destOrd="0" presId="urn:microsoft.com/office/officeart/2016/7/layout/VerticalDownArrowProcess"/>
    <dgm:cxn modelId="{D6CBE488-74EC-9D44-8016-3B5A8D60CE3A}" type="presParOf" srcId="{2AD92F56-FC50-F74D-B4B9-FF1AC4EB930B}" destId="{AF05F300-3EF6-4A4D-83C7-AE605BFFE48D}" srcOrd="3" destOrd="0" presId="urn:microsoft.com/office/officeart/2016/7/layout/VerticalDownArrowProcess"/>
    <dgm:cxn modelId="{E49E6F36-2A53-1F44-947F-3B6C88657F68}" type="presParOf" srcId="{2AD92F56-FC50-F74D-B4B9-FF1AC4EB930B}" destId="{2DB18D38-C37A-4C4B-A594-6318E0A38CA2}" srcOrd="4" destOrd="0" presId="urn:microsoft.com/office/officeart/2016/7/layout/VerticalDownArrowProcess"/>
    <dgm:cxn modelId="{596307C6-2E39-1647-AAC6-481DDEA7C318}" type="presParOf" srcId="{2DB18D38-C37A-4C4B-A594-6318E0A38CA2}" destId="{7BD42609-2AB7-B446-BB3A-3E1184D8AC44}" srcOrd="0" destOrd="0" presId="urn:microsoft.com/office/officeart/2016/7/layout/VerticalDownArrowProcess"/>
    <dgm:cxn modelId="{79933ADA-6F2E-864E-83F5-B7469FEA8F97}" type="presParOf" srcId="{2DB18D38-C37A-4C4B-A594-6318E0A38CA2}" destId="{1C3E3EA5-C7FB-A44D-A3C6-16908FECDD6D}" srcOrd="1" destOrd="0" presId="urn:microsoft.com/office/officeart/2016/7/layout/VerticalDownArrowProcess"/>
    <dgm:cxn modelId="{ABB0B39A-060D-C342-B502-96CD0ACEBAEF}" type="presParOf" srcId="{2DB18D38-C37A-4C4B-A594-6318E0A38CA2}" destId="{038B6A56-6712-0642-869B-4645E698A8E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FDBF28-E76C-45E0-BFFB-1B00D189A1C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9267F-4EBA-4EBF-BB98-573A8801CCAC}">
      <dgm:prSet/>
      <dgm:spPr/>
      <dgm:t>
        <a:bodyPr/>
        <a:lstStyle/>
        <a:p>
          <a:pPr>
            <a:defRPr cap="all"/>
          </a:pPr>
          <a:r>
            <a:rPr lang="en-US" baseline="0"/>
            <a:t>Standard Binary Interface</a:t>
          </a:r>
          <a:endParaRPr lang="en-US"/>
        </a:p>
      </dgm:t>
    </dgm:pt>
    <dgm:pt modelId="{B57133D9-B2BB-4090-B16E-1B508E6D6D5B}" type="parTrans" cxnId="{A365987B-AC37-48F1-8FBB-7A74228D67BE}">
      <dgm:prSet/>
      <dgm:spPr/>
      <dgm:t>
        <a:bodyPr/>
        <a:lstStyle/>
        <a:p>
          <a:endParaRPr lang="en-US"/>
        </a:p>
      </dgm:t>
    </dgm:pt>
    <dgm:pt modelId="{537AC3F2-1BB5-40A0-B471-0ADB911790B2}" type="sibTrans" cxnId="{A365987B-AC37-48F1-8FBB-7A74228D67BE}">
      <dgm:prSet/>
      <dgm:spPr/>
      <dgm:t>
        <a:bodyPr/>
        <a:lstStyle/>
        <a:p>
          <a:endParaRPr lang="en-US"/>
        </a:p>
      </dgm:t>
    </dgm:pt>
    <dgm:pt modelId="{09CDB446-8F39-42E8-AE3C-1B7AF5259865}">
      <dgm:prSet/>
      <dgm:spPr/>
      <dgm:t>
        <a:bodyPr/>
        <a:lstStyle/>
        <a:p>
          <a:pPr>
            <a:defRPr cap="all"/>
          </a:pPr>
          <a:r>
            <a:rPr lang="en-US" baseline="0" dirty="0"/>
            <a:t>Component Object Model</a:t>
          </a:r>
          <a:endParaRPr lang="en-US" dirty="0"/>
        </a:p>
      </dgm:t>
    </dgm:pt>
    <dgm:pt modelId="{C226134B-F4D5-4578-AF49-6190F32DB111}" type="parTrans" cxnId="{0197031A-4310-4982-97F1-6C2EBD3952D4}">
      <dgm:prSet/>
      <dgm:spPr/>
      <dgm:t>
        <a:bodyPr/>
        <a:lstStyle/>
        <a:p>
          <a:endParaRPr lang="en-US"/>
        </a:p>
      </dgm:t>
    </dgm:pt>
    <dgm:pt modelId="{01BD0DBB-C907-47C2-9253-7191ABAB12DF}" type="sibTrans" cxnId="{0197031A-4310-4982-97F1-6C2EBD3952D4}">
      <dgm:prSet/>
      <dgm:spPr/>
      <dgm:t>
        <a:bodyPr/>
        <a:lstStyle/>
        <a:p>
          <a:endParaRPr lang="en-US"/>
        </a:p>
      </dgm:t>
    </dgm:pt>
    <dgm:pt modelId="{DADDC708-D939-4218-886B-CAB464962343}" type="pres">
      <dgm:prSet presAssocID="{8FFDBF28-E76C-45E0-BFFB-1B00D189A1C9}" presName="root" presStyleCnt="0">
        <dgm:presLayoutVars>
          <dgm:dir/>
          <dgm:resizeHandles val="exact"/>
        </dgm:presLayoutVars>
      </dgm:prSet>
      <dgm:spPr/>
    </dgm:pt>
    <dgm:pt modelId="{CA26942E-6D86-45EE-A152-CE6F0B511F94}" type="pres">
      <dgm:prSet presAssocID="{CE49267F-4EBA-4EBF-BB98-573A8801CCAC}" presName="compNode" presStyleCnt="0"/>
      <dgm:spPr/>
    </dgm:pt>
    <dgm:pt modelId="{BF0720E1-7099-4BA9-AD13-9DEE9C974704}" type="pres">
      <dgm:prSet presAssocID="{CE49267F-4EBA-4EBF-BB98-573A8801CCAC}" presName="iconBgRect" presStyleLbl="bgShp" presStyleIdx="0" presStyleCnt="2"/>
      <dgm:spPr/>
    </dgm:pt>
    <dgm:pt modelId="{D5255FB4-F42D-4152-B916-4CC7A826BBBF}" type="pres">
      <dgm:prSet presAssocID="{CE49267F-4EBA-4EBF-BB98-573A8801CCAC}" presName="iconRect" presStyleLbl="node1" presStyleIdx="0" presStyleCnt="2" custLinFactNeighborX="2316" custLinFactNeighborY="-7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ary"/>
        </a:ext>
      </dgm:extLst>
    </dgm:pt>
    <dgm:pt modelId="{A0467F4C-72C8-4A59-9C08-6A523C77E6AC}" type="pres">
      <dgm:prSet presAssocID="{CE49267F-4EBA-4EBF-BB98-573A8801CCAC}" presName="spaceRect" presStyleCnt="0"/>
      <dgm:spPr/>
    </dgm:pt>
    <dgm:pt modelId="{B6F97394-EA81-44B5-8574-A27F71E38B41}" type="pres">
      <dgm:prSet presAssocID="{CE49267F-4EBA-4EBF-BB98-573A8801CCAC}" presName="textRect" presStyleLbl="revTx" presStyleIdx="0" presStyleCnt="2">
        <dgm:presLayoutVars>
          <dgm:chMax val="1"/>
          <dgm:chPref val="1"/>
        </dgm:presLayoutVars>
      </dgm:prSet>
      <dgm:spPr/>
    </dgm:pt>
    <dgm:pt modelId="{5D83B050-4FF5-495F-9240-E6E45E261CB3}" type="pres">
      <dgm:prSet presAssocID="{537AC3F2-1BB5-40A0-B471-0ADB911790B2}" presName="sibTrans" presStyleCnt="0"/>
      <dgm:spPr/>
    </dgm:pt>
    <dgm:pt modelId="{A161C0E2-3F1A-467F-84FE-6497E15E3889}" type="pres">
      <dgm:prSet presAssocID="{09CDB446-8F39-42E8-AE3C-1B7AF5259865}" presName="compNode" presStyleCnt="0"/>
      <dgm:spPr/>
    </dgm:pt>
    <dgm:pt modelId="{72944B6E-7DB5-4FEB-A7FE-E43FA4D08A3F}" type="pres">
      <dgm:prSet presAssocID="{09CDB446-8F39-42E8-AE3C-1B7AF5259865}" presName="iconBgRect" presStyleLbl="bgShp" presStyleIdx="1" presStyleCnt="2"/>
      <dgm:spPr/>
    </dgm:pt>
    <dgm:pt modelId="{0000FEFB-3CD4-4060-AD99-AC9169787AB6}" type="pres">
      <dgm:prSet presAssocID="{09CDB446-8F39-42E8-AE3C-1B7AF52598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640E131-59A0-4172-88AB-C09A7360F987}" type="pres">
      <dgm:prSet presAssocID="{09CDB446-8F39-42E8-AE3C-1B7AF5259865}" presName="spaceRect" presStyleCnt="0"/>
      <dgm:spPr/>
    </dgm:pt>
    <dgm:pt modelId="{6042380F-D1FE-42FC-A286-877D737D4776}" type="pres">
      <dgm:prSet presAssocID="{09CDB446-8F39-42E8-AE3C-1B7AF525986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72240C-F38A-4DCF-AF2E-8C08C26B45D7}" type="presOf" srcId="{CE49267F-4EBA-4EBF-BB98-573A8801CCAC}" destId="{B6F97394-EA81-44B5-8574-A27F71E38B41}" srcOrd="0" destOrd="0" presId="urn:microsoft.com/office/officeart/2018/5/layout/IconCircleLabelList"/>
    <dgm:cxn modelId="{839EEC0D-0A64-4B48-8DBC-95779E7F3013}" type="presOf" srcId="{09CDB446-8F39-42E8-AE3C-1B7AF5259865}" destId="{6042380F-D1FE-42FC-A286-877D737D4776}" srcOrd="0" destOrd="0" presId="urn:microsoft.com/office/officeart/2018/5/layout/IconCircleLabelList"/>
    <dgm:cxn modelId="{0197031A-4310-4982-97F1-6C2EBD3952D4}" srcId="{8FFDBF28-E76C-45E0-BFFB-1B00D189A1C9}" destId="{09CDB446-8F39-42E8-AE3C-1B7AF5259865}" srcOrd="1" destOrd="0" parTransId="{C226134B-F4D5-4578-AF49-6190F32DB111}" sibTransId="{01BD0DBB-C907-47C2-9253-7191ABAB12DF}"/>
    <dgm:cxn modelId="{AA1FC93F-C3C1-4B0C-A70F-4C639497D793}" type="presOf" srcId="{8FFDBF28-E76C-45E0-BFFB-1B00D189A1C9}" destId="{DADDC708-D939-4218-886B-CAB464962343}" srcOrd="0" destOrd="0" presId="urn:microsoft.com/office/officeart/2018/5/layout/IconCircleLabelList"/>
    <dgm:cxn modelId="{A365987B-AC37-48F1-8FBB-7A74228D67BE}" srcId="{8FFDBF28-E76C-45E0-BFFB-1B00D189A1C9}" destId="{CE49267F-4EBA-4EBF-BB98-573A8801CCAC}" srcOrd="0" destOrd="0" parTransId="{B57133D9-B2BB-4090-B16E-1B508E6D6D5B}" sibTransId="{537AC3F2-1BB5-40A0-B471-0ADB911790B2}"/>
    <dgm:cxn modelId="{BF0D71BF-78DF-4ACA-A559-B584A1036BC7}" type="presParOf" srcId="{DADDC708-D939-4218-886B-CAB464962343}" destId="{CA26942E-6D86-45EE-A152-CE6F0B511F94}" srcOrd="0" destOrd="0" presId="urn:microsoft.com/office/officeart/2018/5/layout/IconCircleLabelList"/>
    <dgm:cxn modelId="{83DF22A1-621F-466C-8213-52C39829B37A}" type="presParOf" srcId="{CA26942E-6D86-45EE-A152-CE6F0B511F94}" destId="{BF0720E1-7099-4BA9-AD13-9DEE9C974704}" srcOrd="0" destOrd="0" presId="urn:microsoft.com/office/officeart/2018/5/layout/IconCircleLabelList"/>
    <dgm:cxn modelId="{86F58B96-A3E5-4431-93D1-1DFC932996B3}" type="presParOf" srcId="{CA26942E-6D86-45EE-A152-CE6F0B511F94}" destId="{D5255FB4-F42D-4152-B916-4CC7A826BBBF}" srcOrd="1" destOrd="0" presId="urn:microsoft.com/office/officeart/2018/5/layout/IconCircleLabelList"/>
    <dgm:cxn modelId="{4FEDF12B-1722-4292-AF2C-1D9CC4B6965C}" type="presParOf" srcId="{CA26942E-6D86-45EE-A152-CE6F0B511F94}" destId="{A0467F4C-72C8-4A59-9C08-6A523C77E6AC}" srcOrd="2" destOrd="0" presId="urn:microsoft.com/office/officeart/2018/5/layout/IconCircleLabelList"/>
    <dgm:cxn modelId="{5EC42B30-661E-4194-858F-8522B868F24D}" type="presParOf" srcId="{CA26942E-6D86-45EE-A152-CE6F0B511F94}" destId="{B6F97394-EA81-44B5-8574-A27F71E38B41}" srcOrd="3" destOrd="0" presId="urn:microsoft.com/office/officeart/2018/5/layout/IconCircleLabelList"/>
    <dgm:cxn modelId="{CE5803DD-B957-4EB0-BE28-36035FF0675B}" type="presParOf" srcId="{DADDC708-D939-4218-886B-CAB464962343}" destId="{5D83B050-4FF5-495F-9240-E6E45E261CB3}" srcOrd="1" destOrd="0" presId="urn:microsoft.com/office/officeart/2018/5/layout/IconCircleLabelList"/>
    <dgm:cxn modelId="{F6470023-BF6E-49CD-8019-AEF5669D642D}" type="presParOf" srcId="{DADDC708-D939-4218-886B-CAB464962343}" destId="{A161C0E2-3F1A-467F-84FE-6497E15E3889}" srcOrd="2" destOrd="0" presId="urn:microsoft.com/office/officeart/2018/5/layout/IconCircleLabelList"/>
    <dgm:cxn modelId="{DE3B3A60-E0DF-4870-A39F-1746D73750BB}" type="presParOf" srcId="{A161C0E2-3F1A-467F-84FE-6497E15E3889}" destId="{72944B6E-7DB5-4FEB-A7FE-E43FA4D08A3F}" srcOrd="0" destOrd="0" presId="urn:microsoft.com/office/officeart/2018/5/layout/IconCircleLabelList"/>
    <dgm:cxn modelId="{9D5292AF-47BD-4475-8F33-7E1A8745CCAB}" type="presParOf" srcId="{A161C0E2-3F1A-467F-84FE-6497E15E3889}" destId="{0000FEFB-3CD4-4060-AD99-AC9169787AB6}" srcOrd="1" destOrd="0" presId="urn:microsoft.com/office/officeart/2018/5/layout/IconCircleLabelList"/>
    <dgm:cxn modelId="{7B56077E-921B-41F6-B571-BCD4630CB2A6}" type="presParOf" srcId="{A161C0E2-3F1A-467F-84FE-6497E15E3889}" destId="{D640E131-59A0-4172-88AB-C09A7360F987}" srcOrd="2" destOrd="0" presId="urn:microsoft.com/office/officeart/2018/5/layout/IconCircleLabelList"/>
    <dgm:cxn modelId="{1371392F-C03D-4740-93CE-72B6D0B409E6}" type="presParOf" srcId="{A161C0E2-3F1A-467F-84FE-6497E15E3889}" destId="{6042380F-D1FE-42FC-A286-877D737D477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C74294-D5BA-41B6-B962-65BCFD35956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C26C4A-E7AA-4418-B519-1CEC16027388}">
      <dgm:prSet/>
      <dgm:spPr/>
      <dgm:t>
        <a:bodyPr/>
        <a:lstStyle/>
        <a:p>
          <a:r>
            <a:rPr lang="en-US" b="1" dirty="0"/>
            <a:t>Application</a:t>
          </a:r>
          <a:r>
            <a:rPr lang="en-US" dirty="0"/>
            <a:t>: Represents a running Microsoft Access Application</a:t>
          </a:r>
        </a:p>
      </dgm:t>
    </dgm:pt>
    <dgm:pt modelId="{3A10F5AD-4E10-4EAF-A1C6-0BBE48806B75}" type="parTrans" cxnId="{1339554E-66D6-48A1-ACD0-1AD0D9C60D55}">
      <dgm:prSet/>
      <dgm:spPr/>
      <dgm:t>
        <a:bodyPr/>
        <a:lstStyle/>
        <a:p>
          <a:endParaRPr lang="en-US"/>
        </a:p>
      </dgm:t>
    </dgm:pt>
    <dgm:pt modelId="{5B678A29-DFE7-48F7-B784-875BB256684C}" type="sibTrans" cxnId="{1339554E-66D6-48A1-ACD0-1AD0D9C60D55}">
      <dgm:prSet/>
      <dgm:spPr/>
      <dgm:t>
        <a:bodyPr/>
        <a:lstStyle/>
        <a:p>
          <a:endParaRPr lang="en-US"/>
        </a:p>
      </dgm:t>
    </dgm:pt>
    <dgm:pt modelId="{DC66665F-A3FF-46A7-AD0F-68B2F139019A}">
      <dgm:prSet/>
      <dgm:spPr/>
      <dgm:t>
        <a:bodyPr/>
        <a:lstStyle/>
        <a:p>
          <a:r>
            <a:rPr lang="en-US" b="1" dirty="0" err="1"/>
            <a:t>DoCmd</a:t>
          </a:r>
          <a:r>
            <a:rPr lang="en-US" dirty="0"/>
            <a:t>: Command object. Reifies the available operations</a:t>
          </a:r>
        </a:p>
      </dgm:t>
    </dgm:pt>
    <dgm:pt modelId="{295F60E0-AC35-4105-B13C-2A2E4F090194}" type="parTrans" cxnId="{0E89D943-B955-4D76-89B5-F7E00EDC2123}">
      <dgm:prSet/>
      <dgm:spPr/>
      <dgm:t>
        <a:bodyPr/>
        <a:lstStyle/>
        <a:p>
          <a:endParaRPr lang="en-US"/>
        </a:p>
      </dgm:t>
    </dgm:pt>
    <dgm:pt modelId="{0A8A341B-649E-4786-ABD8-4C43DDCFFE5B}" type="sibTrans" cxnId="{0E89D943-B955-4D76-89B5-F7E00EDC2123}">
      <dgm:prSet/>
      <dgm:spPr/>
      <dgm:t>
        <a:bodyPr/>
        <a:lstStyle/>
        <a:p>
          <a:endParaRPr lang="en-US"/>
        </a:p>
      </dgm:t>
    </dgm:pt>
    <dgm:pt modelId="{75187219-610A-401B-8CFB-F9B90712B0C7}">
      <dgm:prSet/>
      <dgm:spPr/>
      <dgm:t>
        <a:bodyPr/>
        <a:lstStyle/>
        <a:p>
          <a:r>
            <a:rPr lang="en-US" b="1" dirty="0"/>
            <a:t>References</a:t>
          </a:r>
          <a:r>
            <a:rPr lang="en-US" dirty="0"/>
            <a:t>: Collection of static dependencies</a:t>
          </a:r>
        </a:p>
      </dgm:t>
    </dgm:pt>
    <dgm:pt modelId="{DF442031-6B90-4E66-AF14-1498F51C11E7}" type="parTrans" cxnId="{6DB5B146-B372-43B3-BB1A-35F2C5255176}">
      <dgm:prSet/>
      <dgm:spPr/>
      <dgm:t>
        <a:bodyPr/>
        <a:lstStyle/>
        <a:p>
          <a:endParaRPr lang="en-US"/>
        </a:p>
      </dgm:t>
    </dgm:pt>
    <dgm:pt modelId="{B4480193-4B12-48DB-AEF3-BC796DDBF4EC}" type="sibTrans" cxnId="{6DB5B146-B372-43B3-BB1A-35F2C5255176}">
      <dgm:prSet/>
      <dgm:spPr/>
      <dgm:t>
        <a:bodyPr/>
        <a:lstStyle/>
        <a:p>
          <a:endParaRPr lang="en-US"/>
        </a:p>
      </dgm:t>
    </dgm:pt>
    <dgm:pt modelId="{3A681E9F-B328-485C-A1B0-26114F431D60}">
      <dgm:prSet/>
      <dgm:spPr/>
      <dgm:t>
        <a:bodyPr/>
        <a:lstStyle/>
        <a:p>
          <a:r>
            <a:rPr lang="en-US" b="1" dirty="0" err="1"/>
            <a:t>CurrentProject</a:t>
          </a:r>
          <a:r>
            <a:rPr lang="en-US" dirty="0"/>
            <a:t>: Project currently opened by the running application. Contains Forms, Reports, Modules and Macros descriptions</a:t>
          </a:r>
        </a:p>
      </dgm:t>
    </dgm:pt>
    <dgm:pt modelId="{564DB4E4-A507-4D20-B550-511509FF1ED4}" type="parTrans" cxnId="{83D8A6C9-1216-41C2-B1FB-45558C5F4187}">
      <dgm:prSet/>
      <dgm:spPr/>
      <dgm:t>
        <a:bodyPr/>
        <a:lstStyle/>
        <a:p>
          <a:endParaRPr lang="en-US"/>
        </a:p>
      </dgm:t>
    </dgm:pt>
    <dgm:pt modelId="{0927E4E4-A5D2-46CE-B466-110812D608D5}" type="sibTrans" cxnId="{83D8A6C9-1216-41C2-B1FB-45558C5F4187}">
      <dgm:prSet/>
      <dgm:spPr/>
      <dgm:t>
        <a:bodyPr/>
        <a:lstStyle/>
        <a:p>
          <a:endParaRPr lang="en-US"/>
        </a:p>
      </dgm:t>
    </dgm:pt>
    <dgm:pt modelId="{07058EF4-3937-4FEA-BDAA-861CD3587BDA}">
      <dgm:prSet/>
      <dgm:spPr/>
      <dgm:t>
        <a:bodyPr/>
        <a:lstStyle/>
        <a:p>
          <a:r>
            <a:rPr lang="en-US" b="1" dirty="0" err="1"/>
            <a:t>CurrentData</a:t>
          </a:r>
          <a:r>
            <a:rPr lang="en-US" dirty="0"/>
            <a:t>: Database currently opened by the running application. Contains </a:t>
          </a:r>
          <a:r>
            <a:rPr lang="en-US" dirty="0" err="1"/>
            <a:t>TableDef</a:t>
          </a:r>
          <a:r>
            <a:rPr lang="en-US" dirty="0"/>
            <a:t> and </a:t>
          </a:r>
          <a:r>
            <a:rPr lang="en-US" dirty="0" err="1"/>
            <a:t>QueryDef</a:t>
          </a:r>
          <a:r>
            <a:rPr lang="en-US" b="1" dirty="0"/>
            <a:t>		</a:t>
          </a:r>
          <a:endParaRPr lang="en-US" dirty="0"/>
        </a:p>
      </dgm:t>
    </dgm:pt>
    <dgm:pt modelId="{4237BCBF-F4ED-48A2-B55B-B47520297942}" type="parTrans" cxnId="{39479DEE-032A-4480-BF14-332A5BF28B50}">
      <dgm:prSet/>
      <dgm:spPr/>
      <dgm:t>
        <a:bodyPr/>
        <a:lstStyle/>
        <a:p>
          <a:endParaRPr lang="en-US"/>
        </a:p>
      </dgm:t>
    </dgm:pt>
    <dgm:pt modelId="{4371D410-0566-4C10-9BBC-54FEB66554DE}" type="sibTrans" cxnId="{39479DEE-032A-4480-BF14-332A5BF28B50}">
      <dgm:prSet/>
      <dgm:spPr/>
      <dgm:t>
        <a:bodyPr/>
        <a:lstStyle/>
        <a:p>
          <a:endParaRPr lang="en-US"/>
        </a:p>
      </dgm:t>
    </dgm:pt>
    <dgm:pt modelId="{3FE77EF6-E9B9-41ED-8D6D-F5D724AE89E5}">
      <dgm:prSet/>
      <dgm:spPr/>
      <dgm:t>
        <a:bodyPr/>
        <a:lstStyle/>
        <a:p>
          <a:r>
            <a:rPr lang="en-US" b="1" dirty="0"/>
            <a:t>Forms</a:t>
          </a:r>
          <a:r>
            <a:rPr lang="en-US" dirty="0"/>
            <a:t> </a:t>
          </a:r>
          <a:r>
            <a:rPr lang="en-US" b="1" dirty="0"/>
            <a:t>Reports</a:t>
          </a:r>
          <a:r>
            <a:rPr lang="en-US" dirty="0"/>
            <a:t> </a:t>
          </a:r>
          <a:r>
            <a:rPr lang="en-US" b="1" dirty="0"/>
            <a:t>and</a:t>
          </a:r>
          <a:r>
            <a:rPr lang="en-US" dirty="0"/>
            <a:t> </a:t>
          </a:r>
          <a:r>
            <a:rPr lang="en-US" b="1" dirty="0"/>
            <a:t>Modules</a:t>
          </a:r>
          <a:r>
            <a:rPr lang="en-US" dirty="0"/>
            <a:t>: Collections containing the opened Forms / Reports / Modules. Each object is bounded to the real “thing”</a:t>
          </a:r>
        </a:p>
      </dgm:t>
    </dgm:pt>
    <dgm:pt modelId="{47DC48DF-C9E7-4106-82CA-F602B7B12B79}" type="parTrans" cxnId="{554A5959-430E-4564-9BB5-9C46DD4C2F81}">
      <dgm:prSet/>
      <dgm:spPr/>
      <dgm:t>
        <a:bodyPr/>
        <a:lstStyle/>
        <a:p>
          <a:endParaRPr lang="en-US"/>
        </a:p>
      </dgm:t>
    </dgm:pt>
    <dgm:pt modelId="{D90CA543-0E36-4B07-B302-04FBDDEF1885}" type="sibTrans" cxnId="{554A5959-430E-4564-9BB5-9C46DD4C2F81}">
      <dgm:prSet/>
      <dgm:spPr/>
      <dgm:t>
        <a:bodyPr/>
        <a:lstStyle/>
        <a:p>
          <a:endParaRPr lang="en-US"/>
        </a:p>
      </dgm:t>
    </dgm:pt>
    <dgm:pt modelId="{865713C3-178F-4B81-91B2-E803505AA9AF}">
      <dgm:prSet/>
      <dgm:spPr/>
      <dgm:t>
        <a:bodyPr/>
        <a:lstStyle/>
        <a:p>
          <a:r>
            <a:rPr lang="en-US" dirty="0"/>
            <a:t>COM Handle</a:t>
          </a:r>
        </a:p>
      </dgm:t>
    </dgm:pt>
    <dgm:pt modelId="{BB54E2B9-0C26-4D3B-B051-56F41B56D323}" type="parTrans" cxnId="{07D932EA-96F9-4622-A540-36C2CD41F1F7}">
      <dgm:prSet/>
      <dgm:spPr/>
      <dgm:t>
        <a:bodyPr/>
        <a:lstStyle/>
        <a:p>
          <a:endParaRPr lang="en-GB"/>
        </a:p>
      </dgm:t>
    </dgm:pt>
    <dgm:pt modelId="{4C2BC1B5-F8C0-4E0F-9C54-6A165F327C7C}" type="sibTrans" cxnId="{07D932EA-96F9-4622-A540-36C2CD41F1F7}">
      <dgm:prSet/>
      <dgm:spPr/>
      <dgm:t>
        <a:bodyPr/>
        <a:lstStyle/>
        <a:p>
          <a:endParaRPr lang="en-GB"/>
        </a:p>
      </dgm:t>
    </dgm:pt>
    <dgm:pt modelId="{3178FF93-31CA-4CFA-B3DD-F7CFF3918A22}">
      <dgm:prSet/>
      <dgm:spPr/>
      <dgm:t>
        <a:bodyPr/>
        <a:lstStyle/>
        <a:p>
          <a:r>
            <a:rPr lang="en-US" b="1" dirty="0"/>
            <a:t>Pointer to a remote object</a:t>
          </a:r>
        </a:p>
      </dgm:t>
    </dgm:pt>
    <dgm:pt modelId="{89A4C1FC-0D9E-4C9E-BF62-539D0A94A182}" type="parTrans" cxnId="{80459FA0-3DAC-4937-8606-1BD0681FC3FD}">
      <dgm:prSet/>
      <dgm:spPr/>
      <dgm:t>
        <a:bodyPr/>
        <a:lstStyle/>
        <a:p>
          <a:endParaRPr lang="en-GB"/>
        </a:p>
      </dgm:t>
    </dgm:pt>
    <dgm:pt modelId="{AF74D3D5-227A-4AF3-86C4-F06511F224EE}" type="sibTrans" cxnId="{80459FA0-3DAC-4937-8606-1BD0681FC3FD}">
      <dgm:prSet/>
      <dgm:spPr/>
      <dgm:t>
        <a:bodyPr/>
        <a:lstStyle/>
        <a:p>
          <a:endParaRPr lang="en-GB"/>
        </a:p>
      </dgm:t>
    </dgm:pt>
    <dgm:pt modelId="{137E8376-E20A-4FD4-804F-790573A5D174}" type="pres">
      <dgm:prSet presAssocID="{68C74294-D5BA-41B6-B962-65BCFD359569}" presName="vert0" presStyleCnt="0">
        <dgm:presLayoutVars>
          <dgm:dir/>
          <dgm:animOne val="branch"/>
          <dgm:animLvl val="lvl"/>
        </dgm:presLayoutVars>
      </dgm:prSet>
      <dgm:spPr/>
    </dgm:pt>
    <dgm:pt modelId="{9282F4E5-1AE9-4288-8D0C-58A06C135F3F}" type="pres">
      <dgm:prSet presAssocID="{865713C3-178F-4B81-91B2-E803505AA9AF}" presName="thickLine" presStyleLbl="alignNode1" presStyleIdx="0" presStyleCnt="2"/>
      <dgm:spPr/>
    </dgm:pt>
    <dgm:pt modelId="{4F32E682-A4C9-427F-B53E-7DBFFC1C3768}" type="pres">
      <dgm:prSet presAssocID="{865713C3-178F-4B81-91B2-E803505AA9AF}" presName="horz1" presStyleCnt="0"/>
      <dgm:spPr/>
    </dgm:pt>
    <dgm:pt modelId="{023A9C88-AB02-4AEB-A3FA-7F87120BF1D1}" type="pres">
      <dgm:prSet presAssocID="{865713C3-178F-4B81-91B2-E803505AA9AF}" presName="tx1" presStyleLbl="revTx" presStyleIdx="0" presStyleCnt="8" custScaleY="19843"/>
      <dgm:spPr/>
    </dgm:pt>
    <dgm:pt modelId="{FBEB8F15-5626-4B54-AF45-296CCB57CE78}" type="pres">
      <dgm:prSet presAssocID="{865713C3-178F-4B81-91B2-E803505AA9AF}" presName="vert1" presStyleCnt="0"/>
      <dgm:spPr/>
    </dgm:pt>
    <dgm:pt modelId="{C6F75B7D-197C-4851-8DA5-8DC4C81297EA}" type="pres">
      <dgm:prSet presAssocID="{3178FF93-31CA-4CFA-B3DD-F7CFF3918A22}" presName="vertSpace2a" presStyleCnt="0"/>
      <dgm:spPr/>
    </dgm:pt>
    <dgm:pt modelId="{10BA674C-B39E-42E3-B7DE-8BB7190892BC}" type="pres">
      <dgm:prSet presAssocID="{3178FF93-31CA-4CFA-B3DD-F7CFF3918A22}" presName="horz2" presStyleCnt="0"/>
      <dgm:spPr/>
    </dgm:pt>
    <dgm:pt modelId="{6F25B7EA-C678-407C-B078-6A616452A952}" type="pres">
      <dgm:prSet presAssocID="{3178FF93-31CA-4CFA-B3DD-F7CFF3918A22}" presName="horzSpace2" presStyleCnt="0"/>
      <dgm:spPr/>
    </dgm:pt>
    <dgm:pt modelId="{B0689545-10D2-48F1-A11F-0A78E6077AD1}" type="pres">
      <dgm:prSet presAssocID="{3178FF93-31CA-4CFA-B3DD-F7CFF3918A22}" presName="tx2" presStyleLbl="revTx" presStyleIdx="1" presStyleCnt="8" custScaleY="16488"/>
      <dgm:spPr/>
    </dgm:pt>
    <dgm:pt modelId="{1EC53324-3815-489B-9352-D8C29BF06130}" type="pres">
      <dgm:prSet presAssocID="{3178FF93-31CA-4CFA-B3DD-F7CFF3918A22}" presName="vert2" presStyleCnt="0"/>
      <dgm:spPr/>
    </dgm:pt>
    <dgm:pt modelId="{F75B7D25-7132-4D64-B231-8A97BDF83C29}" type="pres">
      <dgm:prSet presAssocID="{3178FF93-31CA-4CFA-B3DD-F7CFF3918A22}" presName="thinLine2b" presStyleLbl="callout" presStyleIdx="0" presStyleCnt="6"/>
      <dgm:spPr/>
    </dgm:pt>
    <dgm:pt modelId="{F54BF3AE-BA9A-4834-9F20-83DBCD1A89C7}" type="pres">
      <dgm:prSet presAssocID="{3178FF93-31CA-4CFA-B3DD-F7CFF3918A22}" presName="vertSpace2b" presStyleCnt="0"/>
      <dgm:spPr/>
    </dgm:pt>
    <dgm:pt modelId="{100F3A1F-3214-49A4-B736-FD58166BC061}" type="pres">
      <dgm:prSet presAssocID="{2AC26C4A-E7AA-4418-B519-1CEC16027388}" presName="thickLine" presStyleLbl="alignNode1" presStyleIdx="1" presStyleCnt="2"/>
      <dgm:spPr/>
    </dgm:pt>
    <dgm:pt modelId="{A5FAEE1B-9D4B-4BDB-9B52-08061854A1A2}" type="pres">
      <dgm:prSet presAssocID="{2AC26C4A-E7AA-4418-B519-1CEC16027388}" presName="horz1" presStyleCnt="0"/>
      <dgm:spPr/>
    </dgm:pt>
    <dgm:pt modelId="{656EE48D-7939-4CCF-A1BE-4880E346D8D1}" type="pres">
      <dgm:prSet presAssocID="{2AC26C4A-E7AA-4418-B519-1CEC16027388}" presName="tx1" presStyleLbl="revTx" presStyleIdx="2" presStyleCnt="8"/>
      <dgm:spPr/>
    </dgm:pt>
    <dgm:pt modelId="{B7718B23-67CF-4542-BE2D-6CB7CD58231F}" type="pres">
      <dgm:prSet presAssocID="{2AC26C4A-E7AA-4418-B519-1CEC16027388}" presName="vert1" presStyleCnt="0"/>
      <dgm:spPr/>
    </dgm:pt>
    <dgm:pt modelId="{A823A353-63EF-464F-9BA7-E7EE2DA627B6}" type="pres">
      <dgm:prSet presAssocID="{DC66665F-A3FF-46A7-AD0F-68B2F139019A}" presName="vertSpace2a" presStyleCnt="0"/>
      <dgm:spPr/>
    </dgm:pt>
    <dgm:pt modelId="{2AAA5D73-68D7-4225-9EE9-B8AFEC8EC10A}" type="pres">
      <dgm:prSet presAssocID="{DC66665F-A3FF-46A7-AD0F-68B2F139019A}" presName="horz2" presStyleCnt="0"/>
      <dgm:spPr/>
    </dgm:pt>
    <dgm:pt modelId="{728CF86D-6F3B-4176-B85B-49C129FDB0D5}" type="pres">
      <dgm:prSet presAssocID="{DC66665F-A3FF-46A7-AD0F-68B2F139019A}" presName="horzSpace2" presStyleCnt="0"/>
      <dgm:spPr/>
    </dgm:pt>
    <dgm:pt modelId="{20470CF6-B2C3-4DEE-A4A7-69167A049AE7}" type="pres">
      <dgm:prSet presAssocID="{DC66665F-A3FF-46A7-AD0F-68B2F139019A}" presName="tx2" presStyleLbl="revTx" presStyleIdx="3" presStyleCnt="8"/>
      <dgm:spPr/>
    </dgm:pt>
    <dgm:pt modelId="{98DF62D3-85C1-43AA-994A-A8E4FA8FA111}" type="pres">
      <dgm:prSet presAssocID="{DC66665F-A3FF-46A7-AD0F-68B2F139019A}" presName="vert2" presStyleCnt="0"/>
      <dgm:spPr/>
    </dgm:pt>
    <dgm:pt modelId="{7878B5A7-B480-4A34-BFD9-D37062C3BF0C}" type="pres">
      <dgm:prSet presAssocID="{DC66665F-A3FF-46A7-AD0F-68B2F139019A}" presName="thinLine2b" presStyleLbl="callout" presStyleIdx="1" presStyleCnt="6"/>
      <dgm:spPr/>
    </dgm:pt>
    <dgm:pt modelId="{77633CCA-BF29-4936-A82D-687335BB5FF8}" type="pres">
      <dgm:prSet presAssocID="{DC66665F-A3FF-46A7-AD0F-68B2F139019A}" presName="vertSpace2b" presStyleCnt="0"/>
      <dgm:spPr/>
    </dgm:pt>
    <dgm:pt modelId="{ADE89D03-E0B5-4221-BBFE-3F2AB7FA3AC0}" type="pres">
      <dgm:prSet presAssocID="{75187219-610A-401B-8CFB-F9B90712B0C7}" presName="horz2" presStyleCnt="0"/>
      <dgm:spPr/>
    </dgm:pt>
    <dgm:pt modelId="{128ADBE3-45CA-4B82-A0A2-7DF6C7668FE0}" type="pres">
      <dgm:prSet presAssocID="{75187219-610A-401B-8CFB-F9B90712B0C7}" presName="horzSpace2" presStyleCnt="0"/>
      <dgm:spPr/>
    </dgm:pt>
    <dgm:pt modelId="{B8EED244-8F7D-4D52-9916-8F45F5D102B0}" type="pres">
      <dgm:prSet presAssocID="{75187219-610A-401B-8CFB-F9B90712B0C7}" presName="tx2" presStyleLbl="revTx" presStyleIdx="4" presStyleCnt="8"/>
      <dgm:spPr/>
    </dgm:pt>
    <dgm:pt modelId="{D820D3AA-4114-4486-8247-20E59F7135C2}" type="pres">
      <dgm:prSet presAssocID="{75187219-610A-401B-8CFB-F9B90712B0C7}" presName="vert2" presStyleCnt="0"/>
      <dgm:spPr/>
    </dgm:pt>
    <dgm:pt modelId="{875A246B-B2FA-4C6D-B215-94368F612583}" type="pres">
      <dgm:prSet presAssocID="{75187219-610A-401B-8CFB-F9B90712B0C7}" presName="thinLine2b" presStyleLbl="callout" presStyleIdx="2" presStyleCnt="6"/>
      <dgm:spPr/>
    </dgm:pt>
    <dgm:pt modelId="{98CD1BCB-462E-4F5B-B7BA-CA91C76DD8B5}" type="pres">
      <dgm:prSet presAssocID="{75187219-610A-401B-8CFB-F9B90712B0C7}" presName="vertSpace2b" presStyleCnt="0"/>
      <dgm:spPr/>
    </dgm:pt>
    <dgm:pt modelId="{5BEA9BDB-2D34-42C0-96F9-17F8A9234CB6}" type="pres">
      <dgm:prSet presAssocID="{3A681E9F-B328-485C-A1B0-26114F431D60}" presName="horz2" presStyleCnt="0"/>
      <dgm:spPr/>
    </dgm:pt>
    <dgm:pt modelId="{1C1D39E0-9898-461D-BA65-7F90D5775A29}" type="pres">
      <dgm:prSet presAssocID="{3A681E9F-B328-485C-A1B0-26114F431D60}" presName="horzSpace2" presStyleCnt="0"/>
      <dgm:spPr/>
    </dgm:pt>
    <dgm:pt modelId="{7F1940F3-E2A4-44FA-9ECB-7150EF785AAD}" type="pres">
      <dgm:prSet presAssocID="{3A681E9F-B328-485C-A1B0-26114F431D60}" presName="tx2" presStyleLbl="revTx" presStyleIdx="5" presStyleCnt="8"/>
      <dgm:spPr/>
    </dgm:pt>
    <dgm:pt modelId="{215C1870-F2A5-484A-9929-A6EC4FBD6AD8}" type="pres">
      <dgm:prSet presAssocID="{3A681E9F-B328-485C-A1B0-26114F431D60}" presName="vert2" presStyleCnt="0"/>
      <dgm:spPr/>
    </dgm:pt>
    <dgm:pt modelId="{4BC913BC-A8D8-4B62-B44D-E22D188B41FA}" type="pres">
      <dgm:prSet presAssocID="{3A681E9F-B328-485C-A1B0-26114F431D60}" presName="thinLine2b" presStyleLbl="callout" presStyleIdx="3" presStyleCnt="6"/>
      <dgm:spPr/>
    </dgm:pt>
    <dgm:pt modelId="{71355155-CE0C-410D-8D06-C3D03B74183F}" type="pres">
      <dgm:prSet presAssocID="{3A681E9F-B328-485C-A1B0-26114F431D60}" presName="vertSpace2b" presStyleCnt="0"/>
      <dgm:spPr/>
    </dgm:pt>
    <dgm:pt modelId="{48B76317-391C-4917-A897-2615EC479949}" type="pres">
      <dgm:prSet presAssocID="{07058EF4-3937-4FEA-BDAA-861CD3587BDA}" presName="horz2" presStyleCnt="0"/>
      <dgm:spPr/>
    </dgm:pt>
    <dgm:pt modelId="{65C79EEA-67FE-4927-AC56-133F8B60C8E2}" type="pres">
      <dgm:prSet presAssocID="{07058EF4-3937-4FEA-BDAA-861CD3587BDA}" presName="horzSpace2" presStyleCnt="0"/>
      <dgm:spPr/>
    </dgm:pt>
    <dgm:pt modelId="{BFDEC5B4-EE57-43BB-B80E-432491427150}" type="pres">
      <dgm:prSet presAssocID="{07058EF4-3937-4FEA-BDAA-861CD3587BDA}" presName="tx2" presStyleLbl="revTx" presStyleIdx="6" presStyleCnt="8"/>
      <dgm:spPr/>
    </dgm:pt>
    <dgm:pt modelId="{7014D4B4-AC57-42E3-91DA-DD6201AFB4EF}" type="pres">
      <dgm:prSet presAssocID="{07058EF4-3937-4FEA-BDAA-861CD3587BDA}" presName="vert2" presStyleCnt="0"/>
      <dgm:spPr/>
    </dgm:pt>
    <dgm:pt modelId="{B4FAA66F-72F6-4BE1-986E-4EE1DA1C4AE5}" type="pres">
      <dgm:prSet presAssocID="{07058EF4-3937-4FEA-BDAA-861CD3587BDA}" presName="thinLine2b" presStyleLbl="callout" presStyleIdx="4" presStyleCnt="6"/>
      <dgm:spPr/>
    </dgm:pt>
    <dgm:pt modelId="{D1CDC2ED-AA1C-457A-87D6-8DE2D4D5D154}" type="pres">
      <dgm:prSet presAssocID="{07058EF4-3937-4FEA-BDAA-861CD3587BDA}" presName="vertSpace2b" presStyleCnt="0"/>
      <dgm:spPr/>
    </dgm:pt>
    <dgm:pt modelId="{3F320893-06F3-4E99-B96D-F8885A88FE16}" type="pres">
      <dgm:prSet presAssocID="{3FE77EF6-E9B9-41ED-8D6D-F5D724AE89E5}" presName="horz2" presStyleCnt="0"/>
      <dgm:spPr/>
    </dgm:pt>
    <dgm:pt modelId="{AFF2C91D-243F-4C63-B629-F90CFF78B65B}" type="pres">
      <dgm:prSet presAssocID="{3FE77EF6-E9B9-41ED-8D6D-F5D724AE89E5}" presName="horzSpace2" presStyleCnt="0"/>
      <dgm:spPr/>
    </dgm:pt>
    <dgm:pt modelId="{5E399786-9D33-4411-BA6B-F943E6D204DD}" type="pres">
      <dgm:prSet presAssocID="{3FE77EF6-E9B9-41ED-8D6D-F5D724AE89E5}" presName="tx2" presStyleLbl="revTx" presStyleIdx="7" presStyleCnt="8"/>
      <dgm:spPr/>
    </dgm:pt>
    <dgm:pt modelId="{3E775791-DC78-41F3-BEB2-2856BE1A2A75}" type="pres">
      <dgm:prSet presAssocID="{3FE77EF6-E9B9-41ED-8D6D-F5D724AE89E5}" presName="vert2" presStyleCnt="0"/>
      <dgm:spPr/>
    </dgm:pt>
    <dgm:pt modelId="{24BA758D-D891-4CBA-9C91-B8AAEA95C1C0}" type="pres">
      <dgm:prSet presAssocID="{3FE77EF6-E9B9-41ED-8D6D-F5D724AE89E5}" presName="thinLine2b" presStyleLbl="callout" presStyleIdx="5" presStyleCnt="6"/>
      <dgm:spPr/>
    </dgm:pt>
    <dgm:pt modelId="{C1F6C959-1530-493F-AAEC-00CE2DED2E6C}" type="pres">
      <dgm:prSet presAssocID="{3FE77EF6-E9B9-41ED-8D6D-F5D724AE89E5}" presName="vertSpace2b" presStyleCnt="0"/>
      <dgm:spPr/>
    </dgm:pt>
  </dgm:ptLst>
  <dgm:cxnLst>
    <dgm:cxn modelId="{3DE60D3C-79A7-4432-9BA1-D6BCED373ED5}" type="presOf" srcId="{DC66665F-A3FF-46A7-AD0F-68B2F139019A}" destId="{20470CF6-B2C3-4DEE-A4A7-69167A049AE7}" srcOrd="0" destOrd="0" presId="urn:microsoft.com/office/officeart/2008/layout/LinedList"/>
    <dgm:cxn modelId="{0E89D943-B955-4D76-89B5-F7E00EDC2123}" srcId="{2AC26C4A-E7AA-4418-B519-1CEC16027388}" destId="{DC66665F-A3FF-46A7-AD0F-68B2F139019A}" srcOrd="0" destOrd="0" parTransId="{295F60E0-AC35-4105-B13C-2A2E4F090194}" sibTransId="{0A8A341B-649E-4786-ABD8-4C43DDCFFE5B}"/>
    <dgm:cxn modelId="{6DB5B146-B372-43B3-BB1A-35F2C5255176}" srcId="{2AC26C4A-E7AA-4418-B519-1CEC16027388}" destId="{75187219-610A-401B-8CFB-F9B90712B0C7}" srcOrd="1" destOrd="0" parTransId="{DF442031-6B90-4E66-AF14-1498F51C11E7}" sibTransId="{B4480193-4B12-48DB-AEF3-BC796DDBF4EC}"/>
    <dgm:cxn modelId="{1339554E-66D6-48A1-ACD0-1AD0D9C60D55}" srcId="{68C74294-D5BA-41B6-B962-65BCFD359569}" destId="{2AC26C4A-E7AA-4418-B519-1CEC16027388}" srcOrd="1" destOrd="0" parTransId="{3A10F5AD-4E10-4EAF-A1C6-0BBE48806B75}" sibTransId="{5B678A29-DFE7-48F7-B784-875BB256684C}"/>
    <dgm:cxn modelId="{554A5959-430E-4564-9BB5-9C46DD4C2F81}" srcId="{2AC26C4A-E7AA-4418-B519-1CEC16027388}" destId="{3FE77EF6-E9B9-41ED-8D6D-F5D724AE89E5}" srcOrd="4" destOrd="0" parTransId="{47DC48DF-C9E7-4106-82CA-F602B7B12B79}" sibTransId="{D90CA543-0E36-4B07-B302-04FBDDEF1885}"/>
    <dgm:cxn modelId="{45B71B5F-D58D-432B-BF97-2D6AA4FCBF88}" type="presOf" srcId="{75187219-610A-401B-8CFB-F9B90712B0C7}" destId="{B8EED244-8F7D-4D52-9916-8F45F5D102B0}" srcOrd="0" destOrd="0" presId="urn:microsoft.com/office/officeart/2008/layout/LinedList"/>
    <dgm:cxn modelId="{F8CC8165-FC65-41B9-A185-0F4044BAE275}" type="presOf" srcId="{3178FF93-31CA-4CFA-B3DD-F7CFF3918A22}" destId="{B0689545-10D2-48F1-A11F-0A78E6077AD1}" srcOrd="0" destOrd="0" presId="urn:microsoft.com/office/officeart/2008/layout/LinedList"/>
    <dgm:cxn modelId="{D4EC5573-2157-4676-8C35-C6FB6729418F}" type="presOf" srcId="{07058EF4-3937-4FEA-BDAA-861CD3587BDA}" destId="{BFDEC5B4-EE57-43BB-B80E-432491427150}" srcOrd="0" destOrd="0" presId="urn:microsoft.com/office/officeart/2008/layout/LinedList"/>
    <dgm:cxn modelId="{7B1FF37C-81C3-486C-A6BB-3507D5D76E14}" type="presOf" srcId="{865713C3-178F-4B81-91B2-E803505AA9AF}" destId="{023A9C88-AB02-4AEB-A3FA-7F87120BF1D1}" srcOrd="0" destOrd="0" presId="urn:microsoft.com/office/officeart/2008/layout/LinedList"/>
    <dgm:cxn modelId="{40D3E995-ABF2-4C53-B904-DBC43BAC75B8}" type="presOf" srcId="{68C74294-D5BA-41B6-B962-65BCFD359569}" destId="{137E8376-E20A-4FD4-804F-790573A5D174}" srcOrd="0" destOrd="0" presId="urn:microsoft.com/office/officeart/2008/layout/LinedList"/>
    <dgm:cxn modelId="{80459FA0-3DAC-4937-8606-1BD0681FC3FD}" srcId="{865713C3-178F-4B81-91B2-E803505AA9AF}" destId="{3178FF93-31CA-4CFA-B3DD-F7CFF3918A22}" srcOrd="0" destOrd="0" parTransId="{89A4C1FC-0D9E-4C9E-BF62-539D0A94A182}" sibTransId="{AF74D3D5-227A-4AF3-86C4-F06511F224EE}"/>
    <dgm:cxn modelId="{EE9E56B3-B2E2-4B72-9FEE-A8A6BEBF45B4}" type="presOf" srcId="{3FE77EF6-E9B9-41ED-8D6D-F5D724AE89E5}" destId="{5E399786-9D33-4411-BA6B-F943E6D204DD}" srcOrd="0" destOrd="0" presId="urn:microsoft.com/office/officeart/2008/layout/LinedList"/>
    <dgm:cxn modelId="{5A6121C8-0A49-4CC7-8896-911BA21DA34D}" type="presOf" srcId="{3A681E9F-B328-485C-A1B0-26114F431D60}" destId="{7F1940F3-E2A4-44FA-9ECB-7150EF785AAD}" srcOrd="0" destOrd="0" presId="urn:microsoft.com/office/officeart/2008/layout/LinedList"/>
    <dgm:cxn modelId="{83D8A6C9-1216-41C2-B1FB-45558C5F4187}" srcId="{2AC26C4A-E7AA-4418-B519-1CEC16027388}" destId="{3A681E9F-B328-485C-A1B0-26114F431D60}" srcOrd="2" destOrd="0" parTransId="{564DB4E4-A507-4D20-B550-511509FF1ED4}" sibTransId="{0927E4E4-A5D2-46CE-B466-110812D608D5}"/>
    <dgm:cxn modelId="{07D932EA-96F9-4622-A540-36C2CD41F1F7}" srcId="{68C74294-D5BA-41B6-B962-65BCFD359569}" destId="{865713C3-178F-4B81-91B2-E803505AA9AF}" srcOrd="0" destOrd="0" parTransId="{BB54E2B9-0C26-4D3B-B051-56F41B56D323}" sibTransId="{4C2BC1B5-F8C0-4E0F-9C54-6A165F327C7C}"/>
    <dgm:cxn modelId="{39479DEE-032A-4480-BF14-332A5BF28B50}" srcId="{2AC26C4A-E7AA-4418-B519-1CEC16027388}" destId="{07058EF4-3937-4FEA-BDAA-861CD3587BDA}" srcOrd="3" destOrd="0" parTransId="{4237BCBF-F4ED-48A2-B55B-B47520297942}" sibTransId="{4371D410-0566-4C10-9BBC-54FEB66554DE}"/>
    <dgm:cxn modelId="{9BC08EEF-29CD-41CD-865F-6E20AD2D7F9C}" type="presOf" srcId="{2AC26C4A-E7AA-4418-B519-1CEC16027388}" destId="{656EE48D-7939-4CCF-A1BE-4880E346D8D1}" srcOrd="0" destOrd="0" presId="urn:microsoft.com/office/officeart/2008/layout/LinedList"/>
    <dgm:cxn modelId="{66773E40-547B-477B-829F-654568AB78C8}" type="presParOf" srcId="{137E8376-E20A-4FD4-804F-790573A5D174}" destId="{9282F4E5-1AE9-4288-8D0C-58A06C135F3F}" srcOrd="0" destOrd="0" presId="urn:microsoft.com/office/officeart/2008/layout/LinedList"/>
    <dgm:cxn modelId="{6037E306-E3CB-4A95-BDB6-5E7A5D4AF4AE}" type="presParOf" srcId="{137E8376-E20A-4FD4-804F-790573A5D174}" destId="{4F32E682-A4C9-427F-B53E-7DBFFC1C3768}" srcOrd="1" destOrd="0" presId="urn:microsoft.com/office/officeart/2008/layout/LinedList"/>
    <dgm:cxn modelId="{E397872C-D4BF-4546-B4A8-FA85B527FD1C}" type="presParOf" srcId="{4F32E682-A4C9-427F-B53E-7DBFFC1C3768}" destId="{023A9C88-AB02-4AEB-A3FA-7F87120BF1D1}" srcOrd="0" destOrd="0" presId="urn:microsoft.com/office/officeart/2008/layout/LinedList"/>
    <dgm:cxn modelId="{B30F1FD7-B6CF-4B32-B164-3816A4D61519}" type="presParOf" srcId="{4F32E682-A4C9-427F-B53E-7DBFFC1C3768}" destId="{FBEB8F15-5626-4B54-AF45-296CCB57CE78}" srcOrd="1" destOrd="0" presId="urn:microsoft.com/office/officeart/2008/layout/LinedList"/>
    <dgm:cxn modelId="{4CDC9C1E-3EC8-4448-81D0-CF8D0AEDAA7A}" type="presParOf" srcId="{FBEB8F15-5626-4B54-AF45-296CCB57CE78}" destId="{C6F75B7D-197C-4851-8DA5-8DC4C81297EA}" srcOrd="0" destOrd="0" presId="urn:microsoft.com/office/officeart/2008/layout/LinedList"/>
    <dgm:cxn modelId="{E94ACE41-EA31-4BC4-BC2F-C7580FAD5FDC}" type="presParOf" srcId="{FBEB8F15-5626-4B54-AF45-296CCB57CE78}" destId="{10BA674C-B39E-42E3-B7DE-8BB7190892BC}" srcOrd="1" destOrd="0" presId="urn:microsoft.com/office/officeart/2008/layout/LinedList"/>
    <dgm:cxn modelId="{BA2082CE-0A45-4E28-B1ED-973556FE876C}" type="presParOf" srcId="{10BA674C-B39E-42E3-B7DE-8BB7190892BC}" destId="{6F25B7EA-C678-407C-B078-6A616452A952}" srcOrd="0" destOrd="0" presId="urn:microsoft.com/office/officeart/2008/layout/LinedList"/>
    <dgm:cxn modelId="{5B77246E-6088-4F3F-BA67-14769DD155C4}" type="presParOf" srcId="{10BA674C-B39E-42E3-B7DE-8BB7190892BC}" destId="{B0689545-10D2-48F1-A11F-0A78E6077AD1}" srcOrd="1" destOrd="0" presId="urn:microsoft.com/office/officeart/2008/layout/LinedList"/>
    <dgm:cxn modelId="{B8FA6860-3770-426F-870A-ECCF2575AD26}" type="presParOf" srcId="{10BA674C-B39E-42E3-B7DE-8BB7190892BC}" destId="{1EC53324-3815-489B-9352-D8C29BF06130}" srcOrd="2" destOrd="0" presId="urn:microsoft.com/office/officeart/2008/layout/LinedList"/>
    <dgm:cxn modelId="{159112E0-A65A-47F2-B849-992667166427}" type="presParOf" srcId="{FBEB8F15-5626-4B54-AF45-296CCB57CE78}" destId="{F75B7D25-7132-4D64-B231-8A97BDF83C29}" srcOrd="2" destOrd="0" presId="urn:microsoft.com/office/officeart/2008/layout/LinedList"/>
    <dgm:cxn modelId="{C147D254-91DE-40D3-A61D-EE4273798410}" type="presParOf" srcId="{FBEB8F15-5626-4B54-AF45-296CCB57CE78}" destId="{F54BF3AE-BA9A-4834-9F20-83DBCD1A89C7}" srcOrd="3" destOrd="0" presId="urn:microsoft.com/office/officeart/2008/layout/LinedList"/>
    <dgm:cxn modelId="{A9871E7A-ABD6-41C1-89D8-A143CB22F5D3}" type="presParOf" srcId="{137E8376-E20A-4FD4-804F-790573A5D174}" destId="{100F3A1F-3214-49A4-B736-FD58166BC061}" srcOrd="2" destOrd="0" presId="urn:microsoft.com/office/officeart/2008/layout/LinedList"/>
    <dgm:cxn modelId="{C5B6E65E-0B9F-4093-9912-C2969DB51CF3}" type="presParOf" srcId="{137E8376-E20A-4FD4-804F-790573A5D174}" destId="{A5FAEE1B-9D4B-4BDB-9B52-08061854A1A2}" srcOrd="3" destOrd="0" presId="urn:microsoft.com/office/officeart/2008/layout/LinedList"/>
    <dgm:cxn modelId="{8A37C820-9530-4220-ADF7-5B34F5303D42}" type="presParOf" srcId="{A5FAEE1B-9D4B-4BDB-9B52-08061854A1A2}" destId="{656EE48D-7939-4CCF-A1BE-4880E346D8D1}" srcOrd="0" destOrd="0" presId="urn:microsoft.com/office/officeart/2008/layout/LinedList"/>
    <dgm:cxn modelId="{DAC8468C-ED33-4FE1-8C42-D5C42D5584E4}" type="presParOf" srcId="{A5FAEE1B-9D4B-4BDB-9B52-08061854A1A2}" destId="{B7718B23-67CF-4542-BE2D-6CB7CD58231F}" srcOrd="1" destOrd="0" presId="urn:microsoft.com/office/officeart/2008/layout/LinedList"/>
    <dgm:cxn modelId="{E5CCFC9F-7444-4652-85E7-D09C022829C5}" type="presParOf" srcId="{B7718B23-67CF-4542-BE2D-6CB7CD58231F}" destId="{A823A353-63EF-464F-9BA7-E7EE2DA627B6}" srcOrd="0" destOrd="0" presId="urn:microsoft.com/office/officeart/2008/layout/LinedList"/>
    <dgm:cxn modelId="{03766EB3-8612-428B-A049-E36977084748}" type="presParOf" srcId="{B7718B23-67CF-4542-BE2D-6CB7CD58231F}" destId="{2AAA5D73-68D7-4225-9EE9-B8AFEC8EC10A}" srcOrd="1" destOrd="0" presId="urn:microsoft.com/office/officeart/2008/layout/LinedList"/>
    <dgm:cxn modelId="{A72DD700-451E-447B-8BEC-31B42FB5C1CE}" type="presParOf" srcId="{2AAA5D73-68D7-4225-9EE9-B8AFEC8EC10A}" destId="{728CF86D-6F3B-4176-B85B-49C129FDB0D5}" srcOrd="0" destOrd="0" presId="urn:microsoft.com/office/officeart/2008/layout/LinedList"/>
    <dgm:cxn modelId="{9B21B043-D14C-48DA-BDAB-5E46D255B3AF}" type="presParOf" srcId="{2AAA5D73-68D7-4225-9EE9-B8AFEC8EC10A}" destId="{20470CF6-B2C3-4DEE-A4A7-69167A049AE7}" srcOrd="1" destOrd="0" presId="urn:microsoft.com/office/officeart/2008/layout/LinedList"/>
    <dgm:cxn modelId="{742D197D-3D7E-47C3-A1B7-F0796178D6C5}" type="presParOf" srcId="{2AAA5D73-68D7-4225-9EE9-B8AFEC8EC10A}" destId="{98DF62D3-85C1-43AA-994A-A8E4FA8FA111}" srcOrd="2" destOrd="0" presId="urn:microsoft.com/office/officeart/2008/layout/LinedList"/>
    <dgm:cxn modelId="{ACF5262E-C071-4F05-BD2B-1E2C79DFAA96}" type="presParOf" srcId="{B7718B23-67CF-4542-BE2D-6CB7CD58231F}" destId="{7878B5A7-B480-4A34-BFD9-D37062C3BF0C}" srcOrd="2" destOrd="0" presId="urn:microsoft.com/office/officeart/2008/layout/LinedList"/>
    <dgm:cxn modelId="{3FEC71C7-CC2D-4455-8476-B123FA01F96F}" type="presParOf" srcId="{B7718B23-67CF-4542-BE2D-6CB7CD58231F}" destId="{77633CCA-BF29-4936-A82D-687335BB5FF8}" srcOrd="3" destOrd="0" presId="urn:microsoft.com/office/officeart/2008/layout/LinedList"/>
    <dgm:cxn modelId="{CF1ED553-6924-48F6-B865-E1CD6C752674}" type="presParOf" srcId="{B7718B23-67CF-4542-BE2D-6CB7CD58231F}" destId="{ADE89D03-E0B5-4221-BBFE-3F2AB7FA3AC0}" srcOrd="4" destOrd="0" presId="urn:microsoft.com/office/officeart/2008/layout/LinedList"/>
    <dgm:cxn modelId="{5D9EF9E7-F9EE-4CF5-94C7-A9BFF95A5F39}" type="presParOf" srcId="{ADE89D03-E0B5-4221-BBFE-3F2AB7FA3AC0}" destId="{128ADBE3-45CA-4B82-A0A2-7DF6C7668FE0}" srcOrd="0" destOrd="0" presId="urn:microsoft.com/office/officeart/2008/layout/LinedList"/>
    <dgm:cxn modelId="{3B06C37D-4FD0-4B86-AC18-E5394087556B}" type="presParOf" srcId="{ADE89D03-E0B5-4221-BBFE-3F2AB7FA3AC0}" destId="{B8EED244-8F7D-4D52-9916-8F45F5D102B0}" srcOrd="1" destOrd="0" presId="urn:microsoft.com/office/officeart/2008/layout/LinedList"/>
    <dgm:cxn modelId="{E4A589AD-1B6A-4D6A-AA59-752216C96195}" type="presParOf" srcId="{ADE89D03-E0B5-4221-BBFE-3F2AB7FA3AC0}" destId="{D820D3AA-4114-4486-8247-20E59F7135C2}" srcOrd="2" destOrd="0" presId="urn:microsoft.com/office/officeart/2008/layout/LinedList"/>
    <dgm:cxn modelId="{4387EE88-0A0B-4D14-B60C-339CFAC1772B}" type="presParOf" srcId="{B7718B23-67CF-4542-BE2D-6CB7CD58231F}" destId="{875A246B-B2FA-4C6D-B215-94368F612583}" srcOrd="5" destOrd="0" presId="urn:microsoft.com/office/officeart/2008/layout/LinedList"/>
    <dgm:cxn modelId="{DE0F1532-F618-49CC-A8D1-5B9E020539BB}" type="presParOf" srcId="{B7718B23-67CF-4542-BE2D-6CB7CD58231F}" destId="{98CD1BCB-462E-4F5B-B7BA-CA91C76DD8B5}" srcOrd="6" destOrd="0" presId="urn:microsoft.com/office/officeart/2008/layout/LinedList"/>
    <dgm:cxn modelId="{7B1A6258-12EC-4FD6-AABF-30E9D1EC1514}" type="presParOf" srcId="{B7718B23-67CF-4542-BE2D-6CB7CD58231F}" destId="{5BEA9BDB-2D34-42C0-96F9-17F8A9234CB6}" srcOrd="7" destOrd="0" presId="urn:microsoft.com/office/officeart/2008/layout/LinedList"/>
    <dgm:cxn modelId="{040066A7-35CD-43A3-A737-889D2F1ABA99}" type="presParOf" srcId="{5BEA9BDB-2D34-42C0-96F9-17F8A9234CB6}" destId="{1C1D39E0-9898-461D-BA65-7F90D5775A29}" srcOrd="0" destOrd="0" presId="urn:microsoft.com/office/officeart/2008/layout/LinedList"/>
    <dgm:cxn modelId="{CA17D1EA-FA46-44E8-9971-C34370496B99}" type="presParOf" srcId="{5BEA9BDB-2D34-42C0-96F9-17F8A9234CB6}" destId="{7F1940F3-E2A4-44FA-9ECB-7150EF785AAD}" srcOrd="1" destOrd="0" presId="urn:microsoft.com/office/officeart/2008/layout/LinedList"/>
    <dgm:cxn modelId="{F7690F66-2EC1-4235-B927-66654ABD8352}" type="presParOf" srcId="{5BEA9BDB-2D34-42C0-96F9-17F8A9234CB6}" destId="{215C1870-F2A5-484A-9929-A6EC4FBD6AD8}" srcOrd="2" destOrd="0" presId="urn:microsoft.com/office/officeart/2008/layout/LinedList"/>
    <dgm:cxn modelId="{E1C7D85A-DD62-4CD7-9F5E-F1CBC5225643}" type="presParOf" srcId="{B7718B23-67CF-4542-BE2D-6CB7CD58231F}" destId="{4BC913BC-A8D8-4B62-B44D-E22D188B41FA}" srcOrd="8" destOrd="0" presId="urn:microsoft.com/office/officeart/2008/layout/LinedList"/>
    <dgm:cxn modelId="{E721FAA1-B8DC-4B73-A019-9A04668C6A3F}" type="presParOf" srcId="{B7718B23-67CF-4542-BE2D-6CB7CD58231F}" destId="{71355155-CE0C-410D-8D06-C3D03B74183F}" srcOrd="9" destOrd="0" presId="urn:microsoft.com/office/officeart/2008/layout/LinedList"/>
    <dgm:cxn modelId="{1AC5DF82-2AE4-4ADC-9A13-8F014A42FEA5}" type="presParOf" srcId="{B7718B23-67CF-4542-BE2D-6CB7CD58231F}" destId="{48B76317-391C-4917-A897-2615EC479949}" srcOrd="10" destOrd="0" presId="urn:microsoft.com/office/officeart/2008/layout/LinedList"/>
    <dgm:cxn modelId="{DA92BEF0-5CFC-4109-95C7-183B205D37CC}" type="presParOf" srcId="{48B76317-391C-4917-A897-2615EC479949}" destId="{65C79EEA-67FE-4927-AC56-133F8B60C8E2}" srcOrd="0" destOrd="0" presId="urn:microsoft.com/office/officeart/2008/layout/LinedList"/>
    <dgm:cxn modelId="{73084C25-1534-4B5F-A903-3D79981DBF86}" type="presParOf" srcId="{48B76317-391C-4917-A897-2615EC479949}" destId="{BFDEC5B4-EE57-43BB-B80E-432491427150}" srcOrd="1" destOrd="0" presId="urn:microsoft.com/office/officeart/2008/layout/LinedList"/>
    <dgm:cxn modelId="{C976DA91-6E00-4002-9752-8D12584ED84F}" type="presParOf" srcId="{48B76317-391C-4917-A897-2615EC479949}" destId="{7014D4B4-AC57-42E3-91DA-DD6201AFB4EF}" srcOrd="2" destOrd="0" presId="urn:microsoft.com/office/officeart/2008/layout/LinedList"/>
    <dgm:cxn modelId="{9837E821-37C8-4A36-9AB4-29A0EF13022A}" type="presParOf" srcId="{B7718B23-67CF-4542-BE2D-6CB7CD58231F}" destId="{B4FAA66F-72F6-4BE1-986E-4EE1DA1C4AE5}" srcOrd="11" destOrd="0" presId="urn:microsoft.com/office/officeart/2008/layout/LinedList"/>
    <dgm:cxn modelId="{B17DF4F0-2F1B-429D-8D24-766497DB26F6}" type="presParOf" srcId="{B7718B23-67CF-4542-BE2D-6CB7CD58231F}" destId="{D1CDC2ED-AA1C-457A-87D6-8DE2D4D5D154}" srcOrd="12" destOrd="0" presId="urn:microsoft.com/office/officeart/2008/layout/LinedList"/>
    <dgm:cxn modelId="{DB5B6068-97A5-4FB4-AF2C-B768529F1157}" type="presParOf" srcId="{B7718B23-67CF-4542-BE2D-6CB7CD58231F}" destId="{3F320893-06F3-4E99-B96D-F8885A88FE16}" srcOrd="13" destOrd="0" presId="urn:microsoft.com/office/officeart/2008/layout/LinedList"/>
    <dgm:cxn modelId="{1E66E36A-82B3-4F68-982D-92533215618B}" type="presParOf" srcId="{3F320893-06F3-4E99-B96D-F8885A88FE16}" destId="{AFF2C91D-243F-4C63-B629-F90CFF78B65B}" srcOrd="0" destOrd="0" presId="urn:microsoft.com/office/officeart/2008/layout/LinedList"/>
    <dgm:cxn modelId="{C80DD602-2A53-419F-8755-AA2B07EFDF21}" type="presParOf" srcId="{3F320893-06F3-4E99-B96D-F8885A88FE16}" destId="{5E399786-9D33-4411-BA6B-F943E6D204DD}" srcOrd="1" destOrd="0" presId="urn:microsoft.com/office/officeart/2008/layout/LinedList"/>
    <dgm:cxn modelId="{0DC5778C-55E4-4B58-80AC-BE7C1238028E}" type="presParOf" srcId="{3F320893-06F3-4E99-B96D-F8885A88FE16}" destId="{3E775791-DC78-41F3-BEB2-2856BE1A2A75}" srcOrd="2" destOrd="0" presId="urn:microsoft.com/office/officeart/2008/layout/LinedList"/>
    <dgm:cxn modelId="{C1106944-A48A-4CC0-81B5-8685E24B9151}" type="presParOf" srcId="{B7718B23-67CF-4542-BE2D-6CB7CD58231F}" destId="{24BA758D-D891-4CBA-9C91-B8AAEA95C1C0}" srcOrd="14" destOrd="0" presId="urn:microsoft.com/office/officeart/2008/layout/LinedList"/>
    <dgm:cxn modelId="{4C4B993D-3D5B-4F8E-9C35-9D897D84F1A6}" type="presParOf" srcId="{B7718B23-67CF-4542-BE2D-6CB7CD58231F}" destId="{C1F6C959-1530-493F-AAEC-00CE2DED2E6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689233-1F08-4E9C-A8DD-64BEED93C6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829CB0-CF07-474D-AD83-F8D9092F9584}">
      <dgm:prSet/>
      <dgm:spPr/>
      <dgm:t>
        <a:bodyPr/>
        <a:lstStyle/>
        <a:p>
          <a:r>
            <a:rPr lang="en-US" dirty="0"/>
            <a:t>Reading a property of a COM Entity may give us an other COM Entity</a:t>
          </a:r>
          <a:endParaRPr lang="en-GB" dirty="0"/>
        </a:p>
      </dgm:t>
    </dgm:pt>
    <dgm:pt modelId="{7514F3B5-30FB-428D-B07F-A39E56F15A17}" type="parTrans" cxnId="{7A5B9242-8092-4623-8521-3F5EBF5292A7}">
      <dgm:prSet/>
      <dgm:spPr/>
      <dgm:t>
        <a:bodyPr/>
        <a:lstStyle/>
        <a:p>
          <a:endParaRPr lang="en-GB"/>
        </a:p>
      </dgm:t>
    </dgm:pt>
    <dgm:pt modelId="{1790FCED-9FD8-46EA-840E-46904EE53F39}" type="sibTrans" cxnId="{7A5B9242-8092-4623-8521-3F5EBF5292A7}">
      <dgm:prSet/>
      <dgm:spPr/>
      <dgm:t>
        <a:bodyPr/>
        <a:lstStyle/>
        <a:p>
          <a:endParaRPr lang="en-GB"/>
        </a:p>
      </dgm:t>
    </dgm:pt>
    <dgm:pt modelId="{9C5AE178-A0CD-4543-BDC8-2851DE109D54}">
      <dgm:prSet/>
      <dgm:spPr/>
      <dgm:t>
        <a:bodyPr/>
        <a:lstStyle/>
        <a:p>
          <a:r>
            <a:rPr lang="en-US" dirty="0"/>
            <a:t>A model entity type may be mapped to more than one entity type</a:t>
          </a:r>
          <a:endParaRPr lang="en-GB" dirty="0"/>
        </a:p>
      </dgm:t>
    </dgm:pt>
    <dgm:pt modelId="{0B7BC256-8C24-4187-AF71-E42DA5996202}" type="parTrans" cxnId="{3D0B2FAB-948A-431A-BC81-77E4FEEFFC23}">
      <dgm:prSet/>
      <dgm:spPr/>
      <dgm:t>
        <a:bodyPr/>
        <a:lstStyle/>
        <a:p>
          <a:endParaRPr lang="en-GB"/>
        </a:p>
      </dgm:t>
    </dgm:pt>
    <dgm:pt modelId="{F1D14777-5599-492E-B270-720A97A56670}" type="sibTrans" cxnId="{3D0B2FAB-948A-431A-BC81-77E4FEEFFC23}">
      <dgm:prSet/>
      <dgm:spPr/>
      <dgm:t>
        <a:bodyPr/>
        <a:lstStyle/>
        <a:p>
          <a:endParaRPr lang="en-GB"/>
        </a:p>
      </dgm:t>
    </dgm:pt>
    <dgm:pt modelId="{CB65ED4E-C11B-4223-97F1-CB88088F9C8D}">
      <dgm:prSet/>
      <dgm:spPr/>
      <dgm:t>
        <a:bodyPr/>
        <a:lstStyle/>
        <a:p>
          <a:r>
            <a:rPr lang="fr-FR" dirty="0" err="1"/>
            <a:t>Different</a:t>
          </a:r>
          <a:r>
            <a:rPr lang="fr-FR" dirty="0"/>
            <a:t> model </a:t>
          </a:r>
          <a:r>
            <a:rPr lang="fr-FR" dirty="0" err="1"/>
            <a:t>Entity</a:t>
          </a:r>
          <a:r>
            <a:rPr lang="fr-FR" dirty="0"/>
            <a:t> types </a:t>
          </a:r>
          <a:r>
            <a:rPr lang="fr-FR" dirty="0" err="1"/>
            <a:t>may</a:t>
          </a:r>
          <a:r>
            <a:rPr lang="fr-FR" dirty="0"/>
            <a:t>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mapped</a:t>
          </a:r>
          <a:r>
            <a:rPr lang="fr-FR" dirty="0"/>
            <a:t> to one COM </a:t>
          </a:r>
          <a:r>
            <a:rPr lang="fr-FR" dirty="0" err="1"/>
            <a:t>entity</a:t>
          </a:r>
          <a:r>
            <a:rPr lang="fr-FR" dirty="0"/>
            <a:t> type</a:t>
          </a:r>
          <a:endParaRPr lang="en-GB" dirty="0"/>
        </a:p>
      </dgm:t>
    </dgm:pt>
    <dgm:pt modelId="{37CCE114-E804-4959-AE9F-609B66C42A26}" type="parTrans" cxnId="{5BD66DCB-8876-448F-8576-8000174DCA3B}">
      <dgm:prSet/>
      <dgm:spPr/>
      <dgm:t>
        <a:bodyPr/>
        <a:lstStyle/>
        <a:p>
          <a:endParaRPr lang="en-GB"/>
        </a:p>
      </dgm:t>
    </dgm:pt>
    <dgm:pt modelId="{FCB8033B-BF44-4E70-936E-21AB5663C693}" type="sibTrans" cxnId="{5BD66DCB-8876-448F-8576-8000174DCA3B}">
      <dgm:prSet/>
      <dgm:spPr/>
      <dgm:t>
        <a:bodyPr/>
        <a:lstStyle/>
        <a:p>
          <a:endParaRPr lang="en-GB"/>
        </a:p>
      </dgm:t>
    </dgm:pt>
    <dgm:pt modelId="{FB1416E5-A1CC-4FB1-B11A-11155B9F148D}">
      <dgm:prSet/>
      <dgm:spPr/>
      <dgm:t>
        <a:bodyPr/>
        <a:lstStyle/>
        <a:p>
          <a:r>
            <a:rPr lang="fr-FR" dirty="0"/>
            <a:t>First class </a:t>
          </a:r>
          <a:r>
            <a:rPr lang="fr-FR" dirty="0" err="1"/>
            <a:t>citizen</a:t>
          </a:r>
          <a:r>
            <a:rPr lang="fr-FR" dirty="0"/>
            <a:t> </a:t>
          </a:r>
          <a:r>
            <a:rPr lang="fr-FR" dirty="0" err="1"/>
            <a:t>objects</a:t>
          </a:r>
          <a:r>
            <a:rPr lang="fr-FR" dirty="0"/>
            <a:t> must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dynamically</a:t>
          </a:r>
          <a:r>
            <a:rPr lang="fr-FR" dirty="0"/>
            <a:t> </a:t>
          </a:r>
          <a:r>
            <a:rPr lang="fr-FR" dirty="0" err="1"/>
            <a:t>loaded</a:t>
          </a:r>
          <a:r>
            <a:rPr lang="fr-FR" dirty="0"/>
            <a:t> to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analyzed</a:t>
          </a:r>
          <a:endParaRPr lang="en-GB" dirty="0"/>
        </a:p>
      </dgm:t>
    </dgm:pt>
    <dgm:pt modelId="{66167A37-A996-4FC6-B702-B56BD887E8C9}" type="parTrans" cxnId="{CEBB0CE6-FB62-4EEB-83F4-4F095C801931}">
      <dgm:prSet/>
      <dgm:spPr/>
      <dgm:t>
        <a:bodyPr/>
        <a:lstStyle/>
        <a:p>
          <a:endParaRPr lang="en-GB"/>
        </a:p>
      </dgm:t>
    </dgm:pt>
    <dgm:pt modelId="{1117A0A3-3C59-4071-A556-9D17FB1D0456}" type="sibTrans" cxnId="{CEBB0CE6-FB62-4EEB-83F4-4F095C801931}">
      <dgm:prSet/>
      <dgm:spPr/>
      <dgm:t>
        <a:bodyPr/>
        <a:lstStyle/>
        <a:p>
          <a:endParaRPr lang="en-GB"/>
        </a:p>
      </dgm:t>
    </dgm:pt>
    <dgm:pt modelId="{8014AEF2-17EE-4AF7-BD5D-E8FF34A044C3}" type="pres">
      <dgm:prSet presAssocID="{54689233-1F08-4E9C-A8DD-64BEED93C68C}" presName="linear" presStyleCnt="0">
        <dgm:presLayoutVars>
          <dgm:animLvl val="lvl"/>
          <dgm:resizeHandles val="exact"/>
        </dgm:presLayoutVars>
      </dgm:prSet>
      <dgm:spPr/>
    </dgm:pt>
    <dgm:pt modelId="{E83DEA9D-ABC6-4F68-A532-8543033C1FB2}" type="pres">
      <dgm:prSet presAssocID="{93829CB0-CF07-474D-AD83-F8D9092F95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B54354-C043-4A67-832B-68FC9FD63CC5}" type="pres">
      <dgm:prSet presAssocID="{1790FCED-9FD8-46EA-840E-46904EE53F39}" presName="spacer" presStyleCnt="0"/>
      <dgm:spPr/>
    </dgm:pt>
    <dgm:pt modelId="{D180FA08-9078-4298-930E-F0FE43704C0D}" type="pres">
      <dgm:prSet presAssocID="{9C5AE178-A0CD-4543-BDC8-2851DE109D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6124D7-2C06-4B6C-AD0F-FB9F8FB92C18}" type="pres">
      <dgm:prSet presAssocID="{F1D14777-5599-492E-B270-720A97A56670}" presName="spacer" presStyleCnt="0"/>
      <dgm:spPr/>
    </dgm:pt>
    <dgm:pt modelId="{9D59BB29-A988-4A2E-BACF-F30203F41A72}" type="pres">
      <dgm:prSet presAssocID="{CB65ED4E-C11B-4223-97F1-CB88088F9C8D}" presName="parentText" presStyleLbl="node1" presStyleIdx="2" presStyleCnt="4" custLinFactY="100000" custLinFactNeighborY="142103">
        <dgm:presLayoutVars>
          <dgm:chMax val="0"/>
          <dgm:bulletEnabled val="1"/>
        </dgm:presLayoutVars>
      </dgm:prSet>
      <dgm:spPr/>
    </dgm:pt>
    <dgm:pt modelId="{168B5B3C-327D-456F-AC73-D2442F1DC286}" type="pres">
      <dgm:prSet presAssocID="{FCB8033B-BF44-4E70-936E-21AB5663C693}" presName="spacer" presStyleCnt="0"/>
      <dgm:spPr/>
    </dgm:pt>
    <dgm:pt modelId="{11FA2908-A648-432D-BA95-661895EA5D38}" type="pres">
      <dgm:prSet presAssocID="{FB1416E5-A1CC-4FB1-B11A-11155B9F148D}" presName="parentText" presStyleLbl="node1" presStyleIdx="3" presStyleCnt="4" custLinFactY="-98808" custLinFactNeighborY="-100000">
        <dgm:presLayoutVars>
          <dgm:chMax val="0"/>
          <dgm:bulletEnabled val="1"/>
        </dgm:presLayoutVars>
      </dgm:prSet>
      <dgm:spPr/>
    </dgm:pt>
  </dgm:ptLst>
  <dgm:cxnLst>
    <dgm:cxn modelId="{EE55D907-D249-416F-94BA-5F26C582A3F6}" type="presOf" srcId="{54689233-1F08-4E9C-A8DD-64BEED93C68C}" destId="{8014AEF2-17EE-4AF7-BD5D-E8FF34A044C3}" srcOrd="0" destOrd="0" presId="urn:microsoft.com/office/officeart/2005/8/layout/vList2"/>
    <dgm:cxn modelId="{BA253326-FC36-4352-9E9D-D7BF2137B9C6}" type="presOf" srcId="{93829CB0-CF07-474D-AD83-F8D9092F9584}" destId="{E83DEA9D-ABC6-4F68-A532-8543033C1FB2}" srcOrd="0" destOrd="0" presId="urn:microsoft.com/office/officeart/2005/8/layout/vList2"/>
    <dgm:cxn modelId="{7A5B9242-8092-4623-8521-3F5EBF5292A7}" srcId="{54689233-1F08-4E9C-A8DD-64BEED93C68C}" destId="{93829CB0-CF07-474D-AD83-F8D9092F9584}" srcOrd="0" destOrd="0" parTransId="{7514F3B5-30FB-428D-B07F-A39E56F15A17}" sibTransId="{1790FCED-9FD8-46EA-840E-46904EE53F39}"/>
    <dgm:cxn modelId="{E652A845-FA2E-4E82-93DA-4F4C15BD7FB9}" type="presOf" srcId="{FB1416E5-A1CC-4FB1-B11A-11155B9F148D}" destId="{11FA2908-A648-432D-BA95-661895EA5D38}" srcOrd="0" destOrd="0" presId="urn:microsoft.com/office/officeart/2005/8/layout/vList2"/>
    <dgm:cxn modelId="{05AF518B-CF25-412C-8998-2E279690FF70}" type="presOf" srcId="{CB65ED4E-C11B-4223-97F1-CB88088F9C8D}" destId="{9D59BB29-A988-4A2E-BACF-F30203F41A72}" srcOrd="0" destOrd="0" presId="urn:microsoft.com/office/officeart/2005/8/layout/vList2"/>
    <dgm:cxn modelId="{3D0B2FAB-948A-431A-BC81-77E4FEEFFC23}" srcId="{54689233-1F08-4E9C-A8DD-64BEED93C68C}" destId="{9C5AE178-A0CD-4543-BDC8-2851DE109D54}" srcOrd="1" destOrd="0" parTransId="{0B7BC256-8C24-4187-AF71-E42DA5996202}" sibTransId="{F1D14777-5599-492E-B270-720A97A56670}"/>
    <dgm:cxn modelId="{5BD66DCB-8876-448F-8576-8000174DCA3B}" srcId="{54689233-1F08-4E9C-A8DD-64BEED93C68C}" destId="{CB65ED4E-C11B-4223-97F1-CB88088F9C8D}" srcOrd="2" destOrd="0" parTransId="{37CCE114-E804-4959-AE9F-609B66C42A26}" sibTransId="{FCB8033B-BF44-4E70-936E-21AB5663C693}"/>
    <dgm:cxn modelId="{4D7B68D3-BC20-435F-93A3-A50AFBB78C35}" type="presOf" srcId="{9C5AE178-A0CD-4543-BDC8-2851DE109D54}" destId="{D180FA08-9078-4298-930E-F0FE43704C0D}" srcOrd="0" destOrd="0" presId="urn:microsoft.com/office/officeart/2005/8/layout/vList2"/>
    <dgm:cxn modelId="{CEBB0CE6-FB62-4EEB-83F4-4F095C801931}" srcId="{54689233-1F08-4E9C-A8DD-64BEED93C68C}" destId="{FB1416E5-A1CC-4FB1-B11A-11155B9F148D}" srcOrd="3" destOrd="0" parTransId="{66167A37-A996-4FC6-B702-B56BD887E8C9}" sibTransId="{1117A0A3-3C59-4071-A556-9D17FB1D0456}"/>
    <dgm:cxn modelId="{65D0F633-875A-4E8A-BB8C-FA4EFA06C39D}" type="presParOf" srcId="{8014AEF2-17EE-4AF7-BD5D-E8FF34A044C3}" destId="{E83DEA9D-ABC6-4F68-A532-8543033C1FB2}" srcOrd="0" destOrd="0" presId="urn:microsoft.com/office/officeart/2005/8/layout/vList2"/>
    <dgm:cxn modelId="{61C11988-1137-48B5-85A8-BF150226867E}" type="presParOf" srcId="{8014AEF2-17EE-4AF7-BD5D-E8FF34A044C3}" destId="{AFB54354-C043-4A67-832B-68FC9FD63CC5}" srcOrd="1" destOrd="0" presId="urn:microsoft.com/office/officeart/2005/8/layout/vList2"/>
    <dgm:cxn modelId="{78BF353B-6326-4D6D-B972-685A9901F3B3}" type="presParOf" srcId="{8014AEF2-17EE-4AF7-BD5D-E8FF34A044C3}" destId="{D180FA08-9078-4298-930E-F0FE43704C0D}" srcOrd="2" destOrd="0" presId="urn:microsoft.com/office/officeart/2005/8/layout/vList2"/>
    <dgm:cxn modelId="{801149B1-7961-4A1B-931C-6A8760DDBD3C}" type="presParOf" srcId="{8014AEF2-17EE-4AF7-BD5D-E8FF34A044C3}" destId="{E76124D7-2C06-4B6C-AD0F-FB9F8FB92C18}" srcOrd="3" destOrd="0" presId="urn:microsoft.com/office/officeart/2005/8/layout/vList2"/>
    <dgm:cxn modelId="{C89BF794-5797-4503-9253-86F6E82E070F}" type="presParOf" srcId="{8014AEF2-17EE-4AF7-BD5D-E8FF34A044C3}" destId="{9D59BB29-A988-4A2E-BACF-F30203F41A72}" srcOrd="4" destOrd="0" presId="urn:microsoft.com/office/officeart/2005/8/layout/vList2"/>
    <dgm:cxn modelId="{3EFD5316-A4F5-4295-8B4B-0F40CEF2A467}" type="presParOf" srcId="{8014AEF2-17EE-4AF7-BD5D-E8FF34A044C3}" destId="{168B5B3C-327D-456F-AC73-D2442F1DC286}" srcOrd="5" destOrd="0" presId="urn:microsoft.com/office/officeart/2005/8/layout/vList2"/>
    <dgm:cxn modelId="{76EFDF1F-1738-4720-A4D0-11BCEAB0B928}" type="presParOf" srcId="{8014AEF2-17EE-4AF7-BD5D-E8FF34A044C3}" destId="{11FA2908-A648-432D-BA95-661895EA5D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3EF0BD-F661-4077-A688-F185D37B09D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EB3DF0-7225-4EEE-8617-F07DBFBD42C1}">
      <dgm:prSet phldrT="[Text]"/>
      <dgm:spPr/>
      <dgm:t>
        <a:bodyPr/>
        <a:lstStyle/>
        <a:p>
          <a:r>
            <a:rPr lang="en-US" dirty="0"/>
            <a:t>Access IDE Internal Information</a:t>
          </a:r>
          <a:endParaRPr lang="en-GB" dirty="0"/>
        </a:p>
      </dgm:t>
    </dgm:pt>
    <dgm:pt modelId="{21F04CCA-0894-48F3-A784-A4EB872496DC}" type="parTrans" cxnId="{ECBE25BA-9FD4-40E4-8A62-7860BAFC89B1}">
      <dgm:prSet/>
      <dgm:spPr/>
      <dgm:t>
        <a:bodyPr/>
        <a:lstStyle/>
        <a:p>
          <a:endParaRPr lang="en-GB"/>
        </a:p>
      </dgm:t>
    </dgm:pt>
    <dgm:pt modelId="{E27D9A3F-C3B7-431E-9897-A760C7FEF9D3}" type="sibTrans" cxnId="{ECBE25BA-9FD4-40E4-8A62-7860BAFC89B1}">
      <dgm:prSet/>
      <dgm:spPr/>
      <dgm:t>
        <a:bodyPr/>
        <a:lstStyle/>
        <a:p>
          <a:endParaRPr lang="en-GB"/>
        </a:p>
      </dgm:t>
    </dgm:pt>
    <dgm:pt modelId="{635D7FCD-5536-40CE-A629-0F470176362D}">
      <dgm:prSet phldrT="[Text]"/>
      <dgm:spPr/>
      <dgm:t>
        <a:bodyPr/>
        <a:lstStyle/>
        <a:p>
          <a:r>
            <a:rPr lang="en-US" dirty="0"/>
            <a:t>Source code</a:t>
          </a:r>
          <a:endParaRPr lang="en-GB" dirty="0"/>
        </a:p>
      </dgm:t>
    </dgm:pt>
    <dgm:pt modelId="{84847889-3A8E-470E-BAAC-A0110A6474B3}" type="parTrans" cxnId="{B8532F07-DD3C-4039-AC09-29215C9393C6}">
      <dgm:prSet/>
      <dgm:spPr/>
      <dgm:t>
        <a:bodyPr/>
        <a:lstStyle/>
        <a:p>
          <a:endParaRPr lang="en-GB"/>
        </a:p>
      </dgm:t>
    </dgm:pt>
    <dgm:pt modelId="{3C1D609E-9F07-46B3-A456-4E85B23D7FD3}" type="sibTrans" cxnId="{B8532F07-DD3C-4039-AC09-29215C9393C6}">
      <dgm:prSet/>
      <dgm:spPr/>
      <dgm:t>
        <a:bodyPr/>
        <a:lstStyle/>
        <a:p>
          <a:endParaRPr lang="en-GB"/>
        </a:p>
      </dgm:t>
    </dgm:pt>
    <dgm:pt modelId="{45E94110-A65D-4958-9DD9-C752000ADAA1}">
      <dgm:prSet phldrT="[Text]"/>
      <dgm:spPr/>
      <dgm:t>
        <a:bodyPr/>
        <a:lstStyle/>
        <a:p>
          <a:r>
            <a:rPr lang="en-US" dirty="0"/>
            <a:t>Runtime Information</a:t>
          </a:r>
          <a:endParaRPr lang="en-GB" dirty="0"/>
        </a:p>
      </dgm:t>
    </dgm:pt>
    <dgm:pt modelId="{D447580A-B16B-4A72-8F94-EFDB5250C4FD}" type="parTrans" cxnId="{DDC57762-E424-4E52-8A82-DC2909E764BA}">
      <dgm:prSet/>
      <dgm:spPr/>
      <dgm:t>
        <a:bodyPr/>
        <a:lstStyle/>
        <a:p>
          <a:endParaRPr lang="en-GB"/>
        </a:p>
      </dgm:t>
    </dgm:pt>
    <dgm:pt modelId="{FC5E96A4-CFFE-4EA3-A134-4816A779675F}" type="sibTrans" cxnId="{DDC57762-E424-4E52-8A82-DC2909E764BA}">
      <dgm:prSet/>
      <dgm:spPr/>
      <dgm:t>
        <a:bodyPr/>
        <a:lstStyle/>
        <a:p>
          <a:endParaRPr lang="en-GB"/>
        </a:p>
      </dgm:t>
    </dgm:pt>
    <dgm:pt modelId="{C523BE26-0575-4130-9ED6-2A050BF4A970}">
      <dgm:prSet phldrT="[Text]"/>
      <dgm:spPr/>
      <dgm:t>
        <a:bodyPr/>
        <a:lstStyle/>
        <a:p>
          <a:r>
            <a:rPr lang="en-US" dirty="0"/>
            <a:t>Microsoft Access Analysis</a:t>
          </a:r>
          <a:endParaRPr lang="en-GB" dirty="0"/>
        </a:p>
      </dgm:t>
    </dgm:pt>
    <dgm:pt modelId="{02121A85-BE66-437D-8C3D-73CD834BC994}" type="parTrans" cxnId="{9F90F6B7-764C-40B2-9F18-359C00470876}">
      <dgm:prSet/>
      <dgm:spPr/>
      <dgm:t>
        <a:bodyPr/>
        <a:lstStyle/>
        <a:p>
          <a:endParaRPr lang="en-GB"/>
        </a:p>
      </dgm:t>
    </dgm:pt>
    <dgm:pt modelId="{32CCD25C-3B8B-465F-926F-4FC4B597FFC6}" type="sibTrans" cxnId="{9F90F6B7-764C-40B2-9F18-359C00470876}">
      <dgm:prSet/>
      <dgm:spPr/>
      <dgm:t>
        <a:bodyPr/>
        <a:lstStyle/>
        <a:p>
          <a:endParaRPr lang="en-GB"/>
        </a:p>
      </dgm:t>
    </dgm:pt>
    <dgm:pt modelId="{017132F4-EBCE-49B7-B531-B21E2B9AD408}" type="pres">
      <dgm:prSet presAssocID="{CB3EF0BD-F661-4077-A688-F185D37B09D2}" presName="Name0" presStyleCnt="0">
        <dgm:presLayoutVars>
          <dgm:chMax val="4"/>
          <dgm:resizeHandles val="exact"/>
        </dgm:presLayoutVars>
      </dgm:prSet>
      <dgm:spPr/>
    </dgm:pt>
    <dgm:pt modelId="{49931A28-9D39-46E0-9324-838C5C78B7B3}" type="pres">
      <dgm:prSet presAssocID="{CB3EF0BD-F661-4077-A688-F185D37B09D2}" presName="ellipse" presStyleLbl="trBgShp" presStyleIdx="0" presStyleCnt="1" custLinFactNeighborY="-2010"/>
      <dgm:spPr/>
    </dgm:pt>
    <dgm:pt modelId="{C1CBA078-61B1-412B-AA16-E95801A66411}" type="pres">
      <dgm:prSet presAssocID="{CB3EF0BD-F661-4077-A688-F185D37B09D2}" presName="arrow1" presStyleLbl="fgShp" presStyleIdx="0" presStyleCnt="1"/>
      <dgm:spPr/>
    </dgm:pt>
    <dgm:pt modelId="{8DC635AD-289E-4C04-B8E1-78E3F57DC38D}" type="pres">
      <dgm:prSet presAssocID="{CB3EF0BD-F661-4077-A688-F185D37B09D2}" presName="rectangle" presStyleLbl="revTx" presStyleIdx="0" presStyleCnt="1">
        <dgm:presLayoutVars>
          <dgm:bulletEnabled val="1"/>
        </dgm:presLayoutVars>
      </dgm:prSet>
      <dgm:spPr/>
    </dgm:pt>
    <dgm:pt modelId="{D17351E6-7E39-4B0F-973C-0FDE45ECA0B0}" type="pres">
      <dgm:prSet presAssocID="{635D7FCD-5536-40CE-A629-0F470176362D}" presName="item1" presStyleLbl="node1" presStyleIdx="0" presStyleCnt="3">
        <dgm:presLayoutVars>
          <dgm:bulletEnabled val="1"/>
        </dgm:presLayoutVars>
      </dgm:prSet>
      <dgm:spPr/>
    </dgm:pt>
    <dgm:pt modelId="{AA27D525-261B-473D-B60B-1B7DB9E664B3}" type="pres">
      <dgm:prSet presAssocID="{45E94110-A65D-4958-9DD9-C752000ADAA1}" presName="item2" presStyleLbl="node1" presStyleIdx="1" presStyleCnt="3">
        <dgm:presLayoutVars>
          <dgm:bulletEnabled val="1"/>
        </dgm:presLayoutVars>
      </dgm:prSet>
      <dgm:spPr/>
    </dgm:pt>
    <dgm:pt modelId="{7F2D0AE6-FCEA-4C96-AC58-573AB53A7E81}" type="pres">
      <dgm:prSet presAssocID="{C523BE26-0575-4130-9ED6-2A050BF4A970}" presName="item3" presStyleLbl="node1" presStyleIdx="2" presStyleCnt="3">
        <dgm:presLayoutVars>
          <dgm:bulletEnabled val="1"/>
        </dgm:presLayoutVars>
      </dgm:prSet>
      <dgm:spPr/>
    </dgm:pt>
    <dgm:pt modelId="{073F919B-FFA6-4886-97D8-5DD2EC632408}" type="pres">
      <dgm:prSet presAssocID="{CB3EF0BD-F661-4077-A688-F185D37B09D2}" presName="funnel" presStyleLbl="trAlignAcc1" presStyleIdx="0" presStyleCnt="1"/>
      <dgm:spPr/>
    </dgm:pt>
  </dgm:ptLst>
  <dgm:cxnLst>
    <dgm:cxn modelId="{B8532F07-DD3C-4039-AC09-29215C9393C6}" srcId="{CB3EF0BD-F661-4077-A688-F185D37B09D2}" destId="{635D7FCD-5536-40CE-A629-0F470176362D}" srcOrd="1" destOrd="0" parTransId="{84847889-3A8E-470E-BAAC-A0110A6474B3}" sibTransId="{3C1D609E-9F07-46B3-A456-4E85B23D7FD3}"/>
    <dgm:cxn modelId="{5541E825-EDE3-48A8-8778-3EB84F330DF1}" type="presOf" srcId="{45E94110-A65D-4958-9DD9-C752000ADAA1}" destId="{D17351E6-7E39-4B0F-973C-0FDE45ECA0B0}" srcOrd="0" destOrd="0" presId="urn:microsoft.com/office/officeart/2005/8/layout/funnel1"/>
    <dgm:cxn modelId="{01307A3E-3698-4154-B947-0AA0D625056B}" type="presOf" srcId="{C523BE26-0575-4130-9ED6-2A050BF4A970}" destId="{8DC635AD-289E-4C04-B8E1-78E3F57DC38D}" srcOrd="0" destOrd="0" presId="urn:microsoft.com/office/officeart/2005/8/layout/funnel1"/>
    <dgm:cxn modelId="{C6B4D247-85B4-453F-B0BD-0110118792B0}" type="presOf" srcId="{6CEB3DF0-7225-4EEE-8617-F07DBFBD42C1}" destId="{7F2D0AE6-FCEA-4C96-AC58-573AB53A7E81}" srcOrd="0" destOrd="0" presId="urn:microsoft.com/office/officeart/2005/8/layout/funnel1"/>
    <dgm:cxn modelId="{DDC57762-E424-4E52-8A82-DC2909E764BA}" srcId="{CB3EF0BD-F661-4077-A688-F185D37B09D2}" destId="{45E94110-A65D-4958-9DD9-C752000ADAA1}" srcOrd="2" destOrd="0" parTransId="{D447580A-B16B-4A72-8F94-EFDB5250C4FD}" sibTransId="{FC5E96A4-CFFE-4EA3-A134-4816A779675F}"/>
    <dgm:cxn modelId="{8E16A8A9-505E-4D7E-9ADB-45FD9BE2BFB9}" type="presOf" srcId="{CB3EF0BD-F661-4077-A688-F185D37B09D2}" destId="{017132F4-EBCE-49B7-B531-B21E2B9AD408}" srcOrd="0" destOrd="0" presId="urn:microsoft.com/office/officeart/2005/8/layout/funnel1"/>
    <dgm:cxn modelId="{9F90F6B7-764C-40B2-9F18-359C00470876}" srcId="{CB3EF0BD-F661-4077-A688-F185D37B09D2}" destId="{C523BE26-0575-4130-9ED6-2A050BF4A970}" srcOrd="3" destOrd="0" parTransId="{02121A85-BE66-437D-8C3D-73CD834BC994}" sibTransId="{32CCD25C-3B8B-465F-926F-4FC4B597FFC6}"/>
    <dgm:cxn modelId="{ECBE25BA-9FD4-40E4-8A62-7860BAFC89B1}" srcId="{CB3EF0BD-F661-4077-A688-F185D37B09D2}" destId="{6CEB3DF0-7225-4EEE-8617-F07DBFBD42C1}" srcOrd="0" destOrd="0" parTransId="{21F04CCA-0894-48F3-A784-A4EB872496DC}" sibTransId="{E27D9A3F-C3B7-431E-9897-A760C7FEF9D3}"/>
    <dgm:cxn modelId="{D969DBF2-8834-4A56-B979-8062EEC0B51C}" type="presOf" srcId="{635D7FCD-5536-40CE-A629-0F470176362D}" destId="{AA27D525-261B-473D-B60B-1B7DB9E664B3}" srcOrd="0" destOrd="0" presId="urn:microsoft.com/office/officeart/2005/8/layout/funnel1"/>
    <dgm:cxn modelId="{84C4873F-9B4B-44B1-9343-7C640C4BA8BF}" type="presParOf" srcId="{017132F4-EBCE-49B7-B531-B21E2B9AD408}" destId="{49931A28-9D39-46E0-9324-838C5C78B7B3}" srcOrd="0" destOrd="0" presId="urn:microsoft.com/office/officeart/2005/8/layout/funnel1"/>
    <dgm:cxn modelId="{2A0AD969-4CE3-43BA-9AA5-4E8F63F5821D}" type="presParOf" srcId="{017132F4-EBCE-49B7-B531-B21E2B9AD408}" destId="{C1CBA078-61B1-412B-AA16-E95801A66411}" srcOrd="1" destOrd="0" presId="urn:microsoft.com/office/officeart/2005/8/layout/funnel1"/>
    <dgm:cxn modelId="{911E7DF8-4E8E-45F2-808A-008C4398C5EA}" type="presParOf" srcId="{017132F4-EBCE-49B7-B531-B21E2B9AD408}" destId="{8DC635AD-289E-4C04-B8E1-78E3F57DC38D}" srcOrd="2" destOrd="0" presId="urn:microsoft.com/office/officeart/2005/8/layout/funnel1"/>
    <dgm:cxn modelId="{48595ABC-EFB1-4C9B-B500-2FC67193D3D2}" type="presParOf" srcId="{017132F4-EBCE-49B7-B531-B21E2B9AD408}" destId="{D17351E6-7E39-4B0F-973C-0FDE45ECA0B0}" srcOrd="3" destOrd="0" presId="urn:microsoft.com/office/officeart/2005/8/layout/funnel1"/>
    <dgm:cxn modelId="{F0F5EE67-4667-4BC5-B2A0-DF6839480E8E}" type="presParOf" srcId="{017132F4-EBCE-49B7-B531-B21E2B9AD408}" destId="{AA27D525-261B-473D-B60B-1B7DB9E664B3}" srcOrd="4" destOrd="0" presId="urn:microsoft.com/office/officeart/2005/8/layout/funnel1"/>
    <dgm:cxn modelId="{A0E91256-0970-4B3F-8172-08967F17E20D}" type="presParOf" srcId="{017132F4-EBCE-49B7-B531-B21E2B9AD408}" destId="{7F2D0AE6-FCEA-4C96-AC58-573AB53A7E81}" srcOrd="5" destOrd="0" presId="urn:microsoft.com/office/officeart/2005/8/layout/funnel1"/>
    <dgm:cxn modelId="{6FCEE0F0-02A6-479E-BD6B-7DDF26AF551B}" type="presParOf" srcId="{017132F4-EBCE-49B7-B531-B21E2B9AD408}" destId="{073F919B-FFA6-4886-97D8-5DD2EC63240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3EF0BD-F661-4077-A688-F185D37B09D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EB3DF0-7225-4EEE-8617-F07DBFBD42C1}">
      <dgm:prSet phldrT="[Text]"/>
      <dgm:spPr/>
      <dgm:t>
        <a:bodyPr/>
        <a:lstStyle/>
        <a:p>
          <a:r>
            <a:rPr lang="en-US" dirty="0"/>
            <a:t>Access IDE Internal Information</a:t>
          </a:r>
          <a:endParaRPr lang="en-GB" dirty="0"/>
        </a:p>
      </dgm:t>
    </dgm:pt>
    <dgm:pt modelId="{21F04CCA-0894-48F3-A784-A4EB872496DC}" type="parTrans" cxnId="{ECBE25BA-9FD4-40E4-8A62-7860BAFC89B1}">
      <dgm:prSet/>
      <dgm:spPr/>
      <dgm:t>
        <a:bodyPr/>
        <a:lstStyle/>
        <a:p>
          <a:endParaRPr lang="en-GB"/>
        </a:p>
      </dgm:t>
    </dgm:pt>
    <dgm:pt modelId="{E27D9A3F-C3B7-431E-9897-A760C7FEF9D3}" type="sibTrans" cxnId="{ECBE25BA-9FD4-40E4-8A62-7860BAFC89B1}">
      <dgm:prSet/>
      <dgm:spPr/>
      <dgm:t>
        <a:bodyPr/>
        <a:lstStyle/>
        <a:p>
          <a:endParaRPr lang="en-GB"/>
        </a:p>
      </dgm:t>
    </dgm:pt>
    <dgm:pt modelId="{635D7FCD-5536-40CE-A629-0F470176362D}">
      <dgm:prSet phldrT="[Text]"/>
      <dgm:spPr/>
      <dgm:t>
        <a:bodyPr/>
        <a:lstStyle/>
        <a:p>
          <a:r>
            <a:rPr lang="en-US" dirty="0"/>
            <a:t>Source code</a:t>
          </a:r>
          <a:endParaRPr lang="en-GB" dirty="0"/>
        </a:p>
      </dgm:t>
    </dgm:pt>
    <dgm:pt modelId="{84847889-3A8E-470E-BAAC-A0110A6474B3}" type="parTrans" cxnId="{B8532F07-DD3C-4039-AC09-29215C9393C6}">
      <dgm:prSet/>
      <dgm:spPr/>
      <dgm:t>
        <a:bodyPr/>
        <a:lstStyle/>
        <a:p>
          <a:endParaRPr lang="en-GB"/>
        </a:p>
      </dgm:t>
    </dgm:pt>
    <dgm:pt modelId="{3C1D609E-9F07-46B3-A456-4E85B23D7FD3}" type="sibTrans" cxnId="{B8532F07-DD3C-4039-AC09-29215C9393C6}">
      <dgm:prSet/>
      <dgm:spPr/>
      <dgm:t>
        <a:bodyPr/>
        <a:lstStyle/>
        <a:p>
          <a:endParaRPr lang="en-GB"/>
        </a:p>
      </dgm:t>
    </dgm:pt>
    <dgm:pt modelId="{45E94110-A65D-4958-9DD9-C752000ADAA1}">
      <dgm:prSet phldrT="[Text]"/>
      <dgm:spPr/>
      <dgm:t>
        <a:bodyPr/>
        <a:lstStyle/>
        <a:p>
          <a:r>
            <a:rPr lang="en-US" dirty="0"/>
            <a:t>Runtime Information</a:t>
          </a:r>
          <a:endParaRPr lang="en-GB" dirty="0"/>
        </a:p>
      </dgm:t>
    </dgm:pt>
    <dgm:pt modelId="{D447580A-B16B-4A72-8F94-EFDB5250C4FD}" type="parTrans" cxnId="{DDC57762-E424-4E52-8A82-DC2909E764BA}">
      <dgm:prSet/>
      <dgm:spPr/>
      <dgm:t>
        <a:bodyPr/>
        <a:lstStyle/>
        <a:p>
          <a:endParaRPr lang="en-GB"/>
        </a:p>
      </dgm:t>
    </dgm:pt>
    <dgm:pt modelId="{FC5E96A4-CFFE-4EA3-A134-4816A779675F}" type="sibTrans" cxnId="{DDC57762-E424-4E52-8A82-DC2909E764BA}">
      <dgm:prSet/>
      <dgm:spPr/>
      <dgm:t>
        <a:bodyPr/>
        <a:lstStyle/>
        <a:p>
          <a:endParaRPr lang="en-GB"/>
        </a:p>
      </dgm:t>
    </dgm:pt>
    <dgm:pt modelId="{C523BE26-0575-4130-9ED6-2A050BF4A970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32CCD25C-3B8B-465F-926F-4FC4B597FFC6}" type="sibTrans" cxnId="{9F90F6B7-764C-40B2-9F18-359C00470876}">
      <dgm:prSet/>
      <dgm:spPr/>
      <dgm:t>
        <a:bodyPr/>
        <a:lstStyle/>
        <a:p>
          <a:endParaRPr lang="en-GB"/>
        </a:p>
      </dgm:t>
    </dgm:pt>
    <dgm:pt modelId="{02121A85-BE66-437D-8C3D-73CD834BC994}" type="parTrans" cxnId="{9F90F6B7-764C-40B2-9F18-359C00470876}">
      <dgm:prSet/>
      <dgm:spPr/>
      <dgm:t>
        <a:bodyPr/>
        <a:lstStyle/>
        <a:p>
          <a:endParaRPr lang="en-GB"/>
        </a:p>
      </dgm:t>
    </dgm:pt>
    <dgm:pt modelId="{017132F4-EBCE-49B7-B531-B21E2B9AD408}" type="pres">
      <dgm:prSet presAssocID="{CB3EF0BD-F661-4077-A688-F185D37B09D2}" presName="Name0" presStyleCnt="0">
        <dgm:presLayoutVars>
          <dgm:chMax val="4"/>
          <dgm:resizeHandles val="exact"/>
        </dgm:presLayoutVars>
      </dgm:prSet>
      <dgm:spPr/>
    </dgm:pt>
    <dgm:pt modelId="{49931A28-9D39-46E0-9324-838C5C78B7B3}" type="pres">
      <dgm:prSet presAssocID="{CB3EF0BD-F661-4077-A688-F185D37B09D2}" presName="ellipse" presStyleLbl="trBgShp" presStyleIdx="0" presStyleCnt="1" custLinFactNeighborY="-2010"/>
      <dgm:spPr/>
    </dgm:pt>
    <dgm:pt modelId="{C1CBA078-61B1-412B-AA16-E95801A66411}" type="pres">
      <dgm:prSet presAssocID="{CB3EF0BD-F661-4077-A688-F185D37B09D2}" presName="arrow1" presStyleLbl="fgShp" presStyleIdx="0" presStyleCnt="1"/>
      <dgm:spPr/>
    </dgm:pt>
    <dgm:pt modelId="{8DC635AD-289E-4C04-B8E1-78E3F57DC38D}" type="pres">
      <dgm:prSet presAssocID="{CB3EF0BD-F661-4077-A688-F185D37B09D2}" presName="rectangle" presStyleLbl="revTx" presStyleIdx="0" presStyleCnt="1">
        <dgm:presLayoutVars>
          <dgm:bulletEnabled val="1"/>
        </dgm:presLayoutVars>
      </dgm:prSet>
      <dgm:spPr/>
    </dgm:pt>
    <dgm:pt modelId="{D17351E6-7E39-4B0F-973C-0FDE45ECA0B0}" type="pres">
      <dgm:prSet presAssocID="{635D7FCD-5536-40CE-A629-0F470176362D}" presName="item1" presStyleLbl="node1" presStyleIdx="0" presStyleCnt="3">
        <dgm:presLayoutVars>
          <dgm:bulletEnabled val="1"/>
        </dgm:presLayoutVars>
      </dgm:prSet>
      <dgm:spPr/>
    </dgm:pt>
    <dgm:pt modelId="{AA27D525-261B-473D-B60B-1B7DB9E664B3}" type="pres">
      <dgm:prSet presAssocID="{45E94110-A65D-4958-9DD9-C752000ADAA1}" presName="item2" presStyleLbl="node1" presStyleIdx="1" presStyleCnt="3">
        <dgm:presLayoutVars>
          <dgm:bulletEnabled val="1"/>
        </dgm:presLayoutVars>
      </dgm:prSet>
      <dgm:spPr/>
    </dgm:pt>
    <dgm:pt modelId="{7F2D0AE6-FCEA-4C96-AC58-573AB53A7E81}" type="pres">
      <dgm:prSet presAssocID="{C523BE26-0575-4130-9ED6-2A050BF4A970}" presName="item3" presStyleLbl="node1" presStyleIdx="2" presStyleCnt="3">
        <dgm:presLayoutVars>
          <dgm:bulletEnabled val="1"/>
        </dgm:presLayoutVars>
      </dgm:prSet>
      <dgm:spPr/>
    </dgm:pt>
    <dgm:pt modelId="{073F919B-FFA6-4886-97D8-5DD2EC632408}" type="pres">
      <dgm:prSet presAssocID="{CB3EF0BD-F661-4077-A688-F185D37B09D2}" presName="funnel" presStyleLbl="trAlignAcc1" presStyleIdx="0" presStyleCnt="1"/>
      <dgm:spPr/>
    </dgm:pt>
  </dgm:ptLst>
  <dgm:cxnLst>
    <dgm:cxn modelId="{B8532F07-DD3C-4039-AC09-29215C9393C6}" srcId="{CB3EF0BD-F661-4077-A688-F185D37B09D2}" destId="{635D7FCD-5536-40CE-A629-0F470176362D}" srcOrd="1" destOrd="0" parTransId="{84847889-3A8E-470E-BAAC-A0110A6474B3}" sibTransId="{3C1D609E-9F07-46B3-A456-4E85B23D7FD3}"/>
    <dgm:cxn modelId="{5541E825-EDE3-48A8-8778-3EB84F330DF1}" type="presOf" srcId="{45E94110-A65D-4958-9DD9-C752000ADAA1}" destId="{D17351E6-7E39-4B0F-973C-0FDE45ECA0B0}" srcOrd="0" destOrd="0" presId="urn:microsoft.com/office/officeart/2005/8/layout/funnel1"/>
    <dgm:cxn modelId="{01307A3E-3698-4154-B947-0AA0D625056B}" type="presOf" srcId="{C523BE26-0575-4130-9ED6-2A050BF4A970}" destId="{8DC635AD-289E-4C04-B8E1-78E3F57DC38D}" srcOrd="0" destOrd="0" presId="urn:microsoft.com/office/officeart/2005/8/layout/funnel1"/>
    <dgm:cxn modelId="{C6B4D247-85B4-453F-B0BD-0110118792B0}" type="presOf" srcId="{6CEB3DF0-7225-4EEE-8617-F07DBFBD42C1}" destId="{7F2D0AE6-FCEA-4C96-AC58-573AB53A7E81}" srcOrd="0" destOrd="0" presId="urn:microsoft.com/office/officeart/2005/8/layout/funnel1"/>
    <dgm:cxn modelId="{DDC57762-E424-4E52-8A82-DC2909E764BA}" srcId="{CB3EF0BD-F661-4077-A688-F185D37B09D2}" destId="{45E94110-A65D-4958-9DD9-C752000ADAA1}" srcOrd="2" destOrd="0" parTransId="{D447580A-B16B-4A72-8F94-EFDB5250C4FD}" sibTransId="{FC5E96A4-CFFE-4EA3-A134-4816A779675F}"/>
    <dgm:cxn modelId="{8E16A8A9-505E-4D7E-9ADB-45FD9BE2BFB9}" type="presOf" srcId="{CB3EF0BD-F661-4077-A688-F185D37B09D2}" destId="{017132F4-EBCE-49B7-B531-B21E2B9AD408}" srcOrd="0" destOrd="0" presId="urn:microsoft.com/office/officeart/2005/8/layout/funnel1"/>
    <dgm:cxn modelId="{9F90F6B7-764C-40B2-9F18-359C00470876}" srcId="{CB3EF0BD-F661-4077-A688-F185D37B09D2}" destId="{C523BE26-0575-4130-9ED6-2A050BF4A970}" srcOrd="3" destOrd="0" parTransId="{02121A85-BE66-437D-8C3D-73CD834BC994}" sibTransId="{32CCD25C-3B8B-465F-926F-4FC4B597FFC6}"/>
    <dgm:cxn modelId="{ECBE25BA-9FD4-40E4-8A62-7860BAFC89B1}" srcId="{CB3EF0BD-F661-4077-A688-F185D37B09D2}" destId="{6CEB3DF0-7225-4EEE-8617-F07DBFBD42C1}" srcOrd="0" destOrd="0" parTransId="{21F04CCA-0894-48F3-A784-A4EB872496DC}" sibTransId="{E27D9A3F-C3B7-431E-9897-A760C7FEF9D3}"/>
    <dgm:cxn modelId="{D969DBF2-8834-4A56-B979-8062EEC0B51C}" type="presOf" srcId="{635D7FCD-5536-40CE-A629-0F470176362D}" destId="{AA27D525-261B-473D-B60B-1B7DB9E664B3}" srcOrd="0" destOrd="0" presId="urn:microsoft.com/office/officeart/2005/8/layout/funnel1"/>
    <dgm:cxn modelId="{84C4873F-9B4B-44B1-9343-7C640C4BA8BF}" type="presParOf" srcId="{017132F4-EBCE-49B7-B531-B21E2B9AD408}" destId="{49931A28-9D39-46E0-9324-838C5C78B7B3}" srcOrd="0" destOrd="0" presId="urn:microsoft.com/office/officeart/2005/8/layout/funnel1"/>
    <dgm:cxn modelId="{2A0AD969-4CE3-43BA-9AA5-4E8F63F5821D}" type="presParOf" srcId="{017132F4-EBCE-49B7-B531-B21E2B9AD408}" destId="{C1CBA078-61B1-412B-AA16-E95801A66411}" srcOrd="1" destOrd="0" presId="urn:microsoft.com/office/officeart/2005/8/layout/funnel1"/>
    <dgm:cxn modelId="{911E7DF8-4E8E-45F2-808A-008C4398C5EA}" type="presParOf" srcId="{017132F4-EBCE-49B7-B531-B21E2B9AD408}" destId="{8DC635AD-289E-4C04-B8E1-78E3F57DC38D}" srcOrd="2" destOrd="0" presId="urn:microsoft.com/office/officeart/2005/8/layout/funnel1"/>
    <dgm:cxn modelId="{48595ABC-EFB1-4C9B-B500-2FC67193D3D2}" type="presParOf" srcId="{017132F4-EBCE-49B7-B531-B21E2B9AD408}" destId="{D17351E6-7E39-4B0F-973C-0FDE45ECA0B0}" srcOrd="3" destOrd="0" presId="urn:microsoft.com/office/officeart/2005/8/layout/funnel1"/>
    <dgm:cxn modelId="{F0F5EE67-4667-4BC5-B2A0-DF6839480E8E}" type="presParOf" srcId="{017132F4-EBCE-49B7-B531-B21E2B9AD408}" destId="{AA27D525-261B-473D-B60B-1B7DB9E664B3}" srcOrd="4" destOrd="0" presId="urn:microsoft.com/office/officeart/2005/8/layout/funnel1"/>
    <dgm:cxn modelId="{A0E91256-0970-4B3F-8172-08967F17E20D}" type="presParOf" srcId="{017132F4-EBCE-49B7-B531-B21E2B9AD408}" destId="{7F2D0AE6-FCEA-4C96-AC58-573AB53A7E81}" srcOrd="5" destOrd="0" presId="urn:microsoft.com/office/officeart/2005/8/layout/funnel1"/>
    <dgm:cxn modelId="{6FCEE0F0-02A6-479E-BD6B-7DDF26AF551B}" type="presParOf" srcId="{017132F4-EBCE-49B7-B531-B21E2B9AD408}" destId="{073F919B-FFA6-4886-97D8-5DD2EC63240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/>
      <dgm:spPr/>
      <dgm:t>
        <a:bodyPr/>
        <a:lstStyle/>
        <a:p>
          <a:r>
            <a:rPr lang="en-GB" dirty="0"/>
            <a:t>Empirical Study</a:t>
          </a:r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C7E30A3B-848F-4D73-8AA2-8A3ADC1BD653}">
      <dgm:prSet/>
      <dgm:spPr/>
      <dgm:t>
        <a:bodyPr/>
        <a:lstStyle/>
        <a:p>
          <a:r>
            <a:rPr lang="en-GB" dirty="0"/>
            <a:t>10 Projects</a:t>
          </a:r>
        </a:p>
      </dgm:t>
    </dgm:pt>
    <dgm:pt modelId="{9B05087F-F0A6-4484-A678-57EB04C5E109}" type="parTrans" cxnId="{9D0BF955-9FD8-4426-AEDF-F36394FAE05C}">
      <dgm:prSet/>
      <dgm:spPr/>
      <dgm:t>
        <a:bodyPr/>
        <a:lstStyle/>
        <a:p>
          <a:endParaRPr lang="en-GB"/>
        </a:p>
      </dgm:t>
    </dgm:pt>
    <dgm:pt modelId="{48AA6350-4C85-4991-91F4-DF206FB8C47A}" type="sibTrans" cxnId="{9D0BF955-9FD8-4426-AEDF-F36394FAE05C}">
      <dgm:prSet/>
      <dgm:spPr/>
      <dgm:t>
        <a:bodyPr/>
        <a:lstStyle/>
        <a:p>
          <a:endParaRPr lang="en-GB"/>
        </a:p>
      </dgm:t>
    </dgm:pt>
    <dgm:pt modelId="{D60A549D-2995-4380-B5F7-A5DB7BD50219}">
      <dgm:prSet/>
      <dgm:spPr/>
      <dgm:t>
        <a:bodyPr/>
        <a:lstStyle/>
        <a:p>
          <a:r>
            <a:rPr lang="en-US" dirty="0"/>
            <a:t>623 Components</a:t>
          </a:r>
          <a:endParaRPr lang="en-GB" dirty="0"/>
        </a:p>
      </dgm:t>
    </dgm:pt>
    <dgm:pt modelId="{9AD63F9D-84E1-40C3-88B7-3FFCB36BD0D1}" type="parTrans" cxnId="{771E24AA-AF26-480C-B798-10FB768847B5}">
      <dgm:prSet/>
      <dgm:spPr/>
      <dgm:t>
        <a:bodyPr/>
        <a:lstStyle/>
        <a:p>
          <a:endParaRPr lang="en-GB"/>
        </a:p>
      </dgm:t>
    </dgm:pt>
    <dgm:pt modelId="{9B97FA56-323F-4F3D-BEC7-9B1C43F42F09}" type="sibTrans" cxnId="{771E24AA-AF26-480C-B798-10FB768847B5}">
      <dgm:prSet/>
      <dgm:spPr/>
      <dgm:t>
        <a:bodyPr/>
        <a:lstStyle/>
        <a:p>
          <a:endParaRPr lang="en-GB"/>
        </a:p>
      </dgm:t>
    </dgm:pt>
    <dgm:pt modelId="{263B83C4-0C11-418F-B0E5-BCD2CA4C89FD}">
      <dgm:prSet/>
      <dgm:spPr/>
      <dgm:t>
        <a:bodyPr/>
        <a:lstStyle/>
        <a:p>
          <a:r>
            <a:rPr lang="en-US" dirty="0"/>
            <a:t>Many kinds of projects may not be represented</a:t>
          </a:r>
          <a:endParaRPr lang="en-GB" dirty="0"/>
        </a:p>
      </dgm:t>
    </dgm:pt>
    <dgm:pt modelId="{E308482B-C049-47CC-890B-F97C20A9E438}" type="parTrans" cxnId="{0F7B53C0-65F4-4190-8E32-D9FD7C26B264}">
      <dgm:prSet/>
      <dgm:spPr/>
      <dgm:t>
        <a:bodyPr/>
        <a:lstStyle/>
        <a:p>
          <a:endParaRPr lang="en-GB"/>
        </a:p>
      </dgm:t>
    </dgm:pt>
    <dgm:pt modelId="{B5330102-51BB-42F1-9490-1C96514E78ED}" type="sibTrans" cxnId="{0F7B53C0-65F4-4190-8E32-D9FD7C26B264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B3AB04-E12C-46A8-8872-8DA29ED808D1}" type="presOf" srcId="{C7E30A3B-848F-4D73-8AA2-8A3ADC1BD653}" destId="{EF5456A9-F893-4BE4-87C0-7BBA3F5A3E85}" srcOrd="0" destOrd="0" presId="urn:microsoft.com/office/officeart/2005/8/layout/list1"/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B24CD540-6AEC-489A-9D96-97CCD63A5773}" type="presOf" srcId="{263B83C4-0C11-418F-B0E5-BCD2CA4C89FD}" destId="{EF5456A9-F893-4BE4-87C0-7BBA3F5A3E85}" srcOrd="0" destOrd="2" presId="urn:microsoft.com/office/officeart/2005/8/layout/list1"/>
    <dgm:cxn modelId="{9D0BF955-9FD8-4426-AEDF-F36394FAE05C}" srcId="{91BDAED6-0422-43DA-86DC-E00FC548E173}" destId="{C7E30A3B-848F-4D73-8AA2-8A3ADC1BD653}" srcOrd="0" destOrd="0" parTransId="{9B05087F-F0A6-4484-A678-57EB04C5E109}" sibTransId="{48AA6350-4C85-4991-91F4-DF206FB8C47A}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771E24AA-AF26-480C-B798-10FB768847B5}" srcId="{91BDAED6-0422-43DA-86DC-E00FC548E173}" destId="{D60A549D-2995-4380-B5F7-A5DB7BD50219}" srcOrd="1" destOrd="0" parTransId="{9AD63F9D-84E1-40C3-88B7-3FFCB36BD0D1}" sibTransId="{9B97FA56-323F-4F3D-BEC7-9B1C43F42F09}"/>
    <dgm:cxn modelId="{0F7B53C0-65F4-4190-8E32-D9FD7C26B264}" srcId="{91BDAED6-0422-43DA-86DC-E00FC548E173}" destId="{263B83C4-0C11-418F-B0E5-BCD2CA4C89FD}" srcOrd="2" destOrd="0" parTransId="{E308482B-C049-47CC-890B-F97C20A9E438}" sibTransId="{B5330102-51BB-42F1-9490-1C96514E78ED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8FAA43E2-1746-4274-9BB3-1BBBBFDEF50B}" type="presOf" srcId="{D60A549D-2995-4380-B5F7-A5DB7BD50219}" destId="{EF5456A9-F893-4BE4-87C0-7BBA3F5A3E85}" srcOrd="0" destOrd="1" presId="urn:microsoft.com/office/officeart/2005/8/layout/list1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/>
      <dgm:spPr/>
      <dgm:t>
        <a:bodyPr/>
        <a:lstStyle/>
        <a:p>
          <a:r>
            <a:rPr lang="en-GB" dirty="0"/>
            <a:t>Multiple Version</a:t>
          </a:r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9EF12BD9-02E6-42CB-A87A-0A43A596550F}">
      <dgm:prSet/>
      <dgm:spPr/>
      <dgm:t>
        <a:bodyPr/>
        <a:lstStyle/>
        <a:p>
          <a:r>
            <a:rPr lang="en-US" dirty="0"/>
            <a:t>Different versions between origin and destination may suppose a problem</a:t>
          </a:r>
          <a:endParaRPr lang="en-GB" dirty="0"/>
        </a:p>
      </dgm:t>
    </dgm:pt>
    <dgm:pt modelId="{3634195D-2781-46E7-887B-EB75E9B34D1A}" type="parTrans" cxnId="{1BEF30A2-5667-4C2D-895F-8702BD33E034}">
      <dgm:prSet/>
      <dgm:spPr/>
      <dgm:t>
        <a:bodyPr/>
        <a:lstStyle/>
        <a:p>
          <a:endParaRPr lang="en-GB"/>
        </a:p>
      </dgm:t>
    </dgm:pt>
    <dgm:pt modelId="{D11412A5-A88C-47C4-AEED-BD8CA6E44595}" type="sibTrans" cxnId="{1BEF30A2-5667-4C2D-895F-8702BD33E034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 custScaleY="100535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 custScaleY="68104" custLinFactNeighborY="31933">
        <dgm:presLayoutVars>
          <dgm:bulletEnabled val="1"/>
        </dgm:presLayoutVars>
      </dgm:prSet>
      <dgm:spPr/>
    </dgm:pt>
  </dgm:ptLst>
  <dgm:cxnLst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10B3794F-6898-4766-8DF6-59C8F0058091}" type="presOf" srcId="{9EF12BD9-02E6-42CB-A87A-0A43A596550F}" destId="{EF5456A9-F893-4BE4-87C0-7BBA3F5A3E85}" srcOrd="0" destOrd="0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1BEF30A2-5667-4C2D-895F-8702BD33E034}" srcId="{91BDAED6-0422-43DA-86DC-E00FC548E173}" destId="{9EF12BD9-02E6-42CB-A87A-0A43A596550F}" srcOrd="0" destOrd="0" parTransId="{3634195D-2781-46E7-887B-EB75E9B34D1A}" sibTransId="{D11412A5-A88C-47C4-AEED-BD8CA6E44595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/>
      <dgm:spPr/>
      <dgm:t>
        <a:bodyPr/>
        <a:lstStyle/>
        <a:p>
          <a:r>
            <a:rPr lang="en-GB" dirty="0"/>
            <a:t>Undocumented Features Used</a:t>
          </a:r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9EF12BD9-02E6-42CB-A87A-0A43A596550F}">
      <dgm:prSet/>
      <dgm:spPr/>
      <dgm:t>
        <a:bodyPr/>
        <a:lstStyle/>
        <a:p>
          <a:r>
            <a:rPr lang="en-US" dirty="0"/>
            <a:t>Approach based on </a:t>
          </a:r>
          <a:r>
            <a:rPr lang="en-US" dirty="0" err="1"/>
            <a:t>SaveAsText</a:t>
          </a:r>
          <a:r>
            <a:rPr lang="en-US" dirty="0"/>
            <a:t> </a:t>
          </a:r>
          <a:endParaRPr lang="en-GB" dirty="0"/>
        </a:p>
      </dgm:t>
    </dgm:pt>
    <dgm:pt modelId="{D11412A5-A88C-47C4-AEED-BD8CA6E44595}" type="sibTrans" cxnId="{1BEF30A2-5667-4C2D-895F-8702BD33E034}">
      <dgm:prSet/>
      <dgm:spPr/>
      <dgm:t>
        <a:bodyPr/>
        <a:lstStyle/>
        <a:p>
          <a:endParaRPr lang="en-GB"/>
        </a:p>
      </dgm:t>
    </dgm:pt>
    <dgm:pt modelId="{3634195D-2781-46E7-887B-EB75E9B34D1A}" type="parTrans" cxnId="{1BEF30A2-5667-4C2D-895F-8702BD33E034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 custScaleY="156560" custLinFactNeighborX="3438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 custScaleY="135166" custLinFactNeighborX="1525" custLinFactNeighborY="32517">
        <dgm:presLayoutVars>
          <dgm:bulletEnabled val="1"/>
        </dgm:presLayoutVars>
      </dgm:prSet>
      <dgm:spPr/>
    </dgm:pt>
  </dgm:ptLst>
  <dgm:cxnLst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10B3794F-6898-4766-8DF6-59C8F0058091}" type="presOf" srcId="{9EF12BD9-02E6-42CB-A87A-0A43A596550F}" destId="{EF5456A9-F893-4BE4-87C0-7BBA3F5A3E85}" srcOrd="0" destOrd="0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1BEF30A2-5667-4C2D-895F-8702BD33E034}" srcId="{91BDAED6-0422-43DA-86DC-E00FC548E173}" destId="{9EF12BD9-02E6-42CB-A87A-0A43A596550F}" srcOrd="0" destOrd="0" parTransId="{3634195D-2781-46E7-887B-EB75E9B34D1A}" sibTransId="{D11412A5-A88C-47C4-AEED-BD8CA6E44595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FA73A7-A456-47C3-A29E-1408EE1BC28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40547-0B6B-4D23-8EB6-479AD61E7824}">
      <dgm:prSet/>
      <dgm:spPr/>
      <dgm:t>
        <a:bodyPr/>
        <a:lstStyle/>
        <a:p>
          <a:r>
            <a:rPr lang="en-US" dirty="0"/>
            <a:t>4 Challenges – 3 Real industry requirements</a:t>
          </a:r>
        </a:p>
      </dgm:t>
    </dgm:pt>
    <dgm:pt modelId="{37D703BD-95C4-4D46-AA96-1C47F5A434E5}" type="parTrans" cxnId="{FB283EF3-2B56-418F-BAE5-3436E51936B2}">
      <dgm:prSet/>
      <dgm:spPr/>
      <dgm:t>
        <a:bodyPr/>
        <a:lstStyle/>
        <a:p>
          <a:endParaRPr lang="en-US"/>
        </a:p>
      </dgm:t>
    </dgm:pt>
    <dgm:pt modelId="{C4B081C1-7583-4E1B-90E5-6403A521D787}" type="sibTrans" cxnId="{FB283EF3-2B56-418F-BAE5-3436E51936B2}">
      <dgm:prSet/>
      <dgm:spPr/>
      <dgm:t>
        <a:bodyPr/>
        <a:lstStyle/>
        <a:p>
          <a:endParaRPr lang="en-US"/>
        </a:p>
      </dgm:t>
    </dgm:pt>
    <dgm:pt modelId="{6B28A0C6-1C22-4727-BFAF-105C6387AF1D}">
      <dgm:prSet/>
      <dgm:spPr/>
      <dgm:t>
        <a:bodyPr/>
        <a:lstStyle/>
        <a:p>
          <a:r>
            <a:rPr lang="en-US" dirty="0"/>
            <a:t>1 Implementation </a:t>
          </a:r>
        </a:p>
      </dgm:t>
    </dgm:pt>
    <dgm:pt modelId="{3A09A170-BE5A-4416-8DCB-C9A9D0A542A3}" type="parTrans" cxnId="{DA227EAC-0953-4B01-A5A7-15E200A3F053}">
      <dgm:prSet/>
      <dgm:spPr/>
      <dgm:t>
        <a:bodyPr/>
        <a:lstStyle/>
        <a:p>
          <a:endParaRPr lang="en-US"/>
        </a:p>
      </dgm:t>
    </dgm:pt>
    <dgm:pt modelId="{70B55A84-32CB-496C-A309-B1C2F0C173CA}" type="sibTrans" cxnId="{DA227EAC-0953-4B01-A5A7-15E200A3F053}">
      <dgm:prSet/>
      <dgm:spPr/>
      <dgm:t>
        <a:bodyPr/>
        <a:lstStyle/>
        <a:p>
          <a:endParaRPr lang="en-US"/>
        </a:p>
      </dgm:t>
    </dgm:pt>
    <dgm:pt modelId="{D1632FAA-DF67-40BC-AE96-80A754CFEC85}">
      <dgm:prSet/>
      <dgm:spPr/>
      <dgm:t>
        <a:bodyPr/>
        <a:lstStyle/>
        <a:p>
          <a:r>
            <a:rPr lang="en-US" dirty="0"/>
            <a:t>1 Validation approach</a:t>
          </a:r>
        </a:p>
      </dgm:t>
    </dgm:pt>
    <dgm:pt modelId="{5CA3B90A-DB0B-4F79-B947-1ACCBE1F6490}" type="parTrans" cxnId="{2343086E-6DBC-419F-803F-CBD102E7E25D}">
      <dgm:prSet/>
      <dgm:spPr/>
      <dgm:t>
        <a:bodyPr/>
        <a:lstStyle/>
        <a:p>
          <a:endParaRPr lang="en-US"/>
        </a:p>
      </dgm:t>
    </dgm:pt>
    <dgm:pt modelId="{2FE5C1FE-C665-454D-B272-49C0E9C61BA7}" type="sibTrans" cxnId="{2343086E-6DBC-419F-803F-CBD102E7E25D}">
      <dgm:prSet/>
      <dgm:spPr/>
      <dgm:t>
        <a:bodyPr/>
        <a:lstStyle/>
        <a:p>
          <a:endParaRPr lang="en-US"/>
        </a:p>
      </dgm:t>
    </dgm:pt>
    <dgm:pt modelId="{A7BCFA06-FEBF-4974-A158-9EED94A8C93E}">
      <dgm:prSet/>
      <dgm:spPr/>
      <dgm:t>
        <a:bodyPr/>
        <a:lstStyle/>
        <a:p>
          <a:r>
            <a:rPr lang="en-US" dirty="0"/>
            <a:t>1 Novel approach on modeling</a:t>
          </a:r>
        </a:p>
      </dgm:t>
    </dgm:pt>
    <dgm:pt modelId="{2E469BDC-E674-4F00-A85D-F0FF73EFA52D}" type="sibTrans" cxnId="{108A5976-60A8-43D5-BA90-32FEB92584AA}">
      <dgm:prSet/>
      <dgm:spPr/>
      <dgm:t>
        <a:bodyPr/>
        <a:lstStyle/>
        <a:p>
          <a:endParaRPr lang="en-US"/>
        </a:p>
      </dgm:t>
    </dgm:pt>
    <dgm:pt modelId="{4A65C831-AD30-47CB-B99A-0DD691F44801}" type="parTrans" cxnId="{108A5976-60A8-43D5-BA90-32FEB92584AA}">
      <dgm:prSet/>
      <dgm:spPr/>
      <dgm:t>
        <a:bodyPr/>
        <a:lstStyle/>
        <a:p>
          <a:endParaRPr lang="en-US"/>
        </a:p>
      </dgm:t>
    </dgm:pt>
    <dgm:pt modelId="{C5DCC5A7-7D10-4FAA-A537-6218B5D4051B}" type="pres">
      <dgm:prSet presAssocID="{13FA73A7-A456-47C3-A29E-1408EE1BC284}" presName="root" presStyleCnt="0">
        <dgm:presLayoutVars>
          <dgm:dir/>
          <dgm:resizeHandles val="exact"/>
        </dgm:presLayoutVars>
      </dgm:prSet>
      <dgm:spPr/>
    </dgm:pt>
    <dgm:pt modelId="{66BDA116-8B1E-4011-B9EF-C814D6596CEE}" type="pres">
      <dgm:prSet presAssocID="{A7BCFA06-FEBF-4974-A158-9EED94A8C93E}" presName="compNode" presStyleCnt="0"/>
      <dgm:spPr/>
    </dgm:pt>
    <dgm:pt modelId="{3071B559-4889-473D-B53B-C4C0629B7D06}" type="pres">
      <dgm:prSet presAssocID="{A7BCFA06-FEBF-4974-A158-9EED94A8C93E}" presName="bgRect" presStyleLbl="bgShp" presStyleIdx="0" presStyleCnt="4"/>
      <dgm:spPr/>
    </dgm:pt>
    <dgm:pt modelId="{82DE9B41-F4D3-48E3-9F4F-4EA8D044128F}" type="pres">
      <dgm:prSet presAssocID="{A7BCFA06-FEBF-4974-A158-9EED94A8C9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B4099A1C-7B31-486E-AD4E-F82B405C1D76}" type="pres">
      <dgm:prSet presAssocID="{A7BCFA06-FEBF-4974-A158-9EED94A8C93E}" presName="spaceRect" presStyleCnt="0"/>
      <dgm:spPr/>
    </dgm:pt>
    <dgm:pt modelId="{969BD15E-BFFF-4901-B56D-F31439499E45}" type="pres">
      <dgm:prSet presAssocID="{A7BCFA06-FEBF-4974-A158-9EED94A8C93E}" presName="parTx" presStyleLbl="revTx" presStyleIdx="0" presStyleCnt="4">
        <dgm:presLayoutVars>
          <dgm:chMax val="0"/>
          <dgm:chPref val="0"/>
        </dgm:presLayoutVars>
      </dgm:prSet>
      <dgm:spPr/>
    </dgm:pt>
    <dgm:pt modelId="{3CC91D00-7223-4C74-8366-2806CBCA2E3D}" type="pres">
      <dgm:prSet presAssocID="{2E469BDC-E674-4F00-A85D-F0FF73EFA52D}" presName="sibTrans" presStyleCnt="0"/>
      <dgm:spPr/>
    </dgm:pt>
    <dgm:pt modelId="{EF556604-1CD0-42FA-B7F7-07169E21A0BB}" type="pres">
      <dgm:prSet presAssocID="{3FF40547-0B6B-4D23-8EB6-479AD61E7824}" presName="compNode" presStyleCnt="0"/>
      <dgm:spPr/>
    </dgm:pt>
    <dgm:pt modelId="{BF88E2B5-C9E9-4C95-9279-22BEFAA8C023}" type="pres">
      <dgm:prSet presAssocID="{3FF40547-0B6B-4D23-8EB6-479AD61E7824}" presName="bgRect" presStyleLbl="bgShp" presStyleIdx="1" presStyleCnt="4"/>
      <dgm:spPr/>
    </dgm:pt>
    <dgm:pt modelId="{62CF7507-BE28-49A5-90FE-EAC54EC3FAC4}" type="pres">
      <dgm:prSet presAssocID="{3FF40547-0B6B-4D23-8EB6-479AD61E78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 Hacked"/>
        </a:ext>
      </dgm:extLst>
    </dgm:pt>
    <dgm:pt modelId="{3A421E3E-3A72-49D6-9E84-DBA9490AC652}" type="pres">
      <dgm:prSet presAssocID="{3FF40547-0B6B-4D23-8EB6-479AD61E7824}" presName="spaceRect" presStyleCnt="0"/>
      <dgm:spPr/>
    </dgm:pt>
    <dgm:pt modelId="{D76ACD7E-80E6-4468-80D2-1700BA5D5066}" type="pres">
      <dgm:prSet presAssocID="{3FF40547-0B6B-4D23-8EB6-479AD61E7824}" presName="parTx" presStyleLbl="revTx" presStyleIdx="1" presStyleCnt="4">
        <dgm:presLayoutVars>
          <dgm:chMax val="0"/>
          <dgm:chPref val="0"/>
        </dgm:presLayoutVars>
      </dgm:prSet>
      <dgm:spPr/>
    </dgm:pt>
    <dgm:pt modelId="{17EB7CB4-6CD8-4490-9A4C-C8D697407CD9}" type="pres">
      <dgm:prSet presAssocID="{C4B081C1-7583-4E1B-90E5-6403A521D787}" presName="sibTrans" presStyleCnt="0"/>
      <dgm:spPr/>
    </dgm:pt>
    <dgm:pt modelId="{D185D06D-5971-4E3B-9597-D85EB500FDC3}" type="pres">
      <dgm:prSet presAssocID="{6B28A0C6-1C22-4727-BFAF-105C6387AF1D}" presName="compNode" presStyleCnt="0"/>
      <dgm:spPr/>
    </dgm:pt>
    <dgm:pt modelId="{ABBA2A16-2445-41CE-A5A1-D0EEFD83EA21}" type="pres">
      <dgm:prSet presAssocID="{6B28A0C6-1C22-4727-BFAF-105C6387AF1D}" presName="bgRect" presStyleLbl="bgShp" presStyleIdx="2" presStyleCnt="4" custLinFactNeighborY="2978"/>
      <dgm:spPr/>
    </dgm:pt>
    <dgm:pt modelId="{3E2F5808-3ACD-4997-AB2D-1605DD5EFF95}" type="pres">
      <dgm:prSet presAssocID="{6B28A0C6-1C22-4727-BFAF-105C6387AF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 Ball"/>
        </a:ext>
      </dgm:extLst>
    </dgm:pt>
    <dgm:pt modelId="{534FA7AF-8F32-4CA7-8051-F4B113B071C3}" type="pres">
      <dgm:prSet presAssocID="{6B28A0C6-1C22-4727-BFAF-105C6387AF1D}" presName="spaceRect" presStyleCnt="0"/>
      <dgm:spPr/>
    </dgm:pt>
    <dgm:pt modelId="{CD090819-58D5-460F-8FAC-BB650B12249C}" type="pres">
      <dgm:prSet presAssocID="{6B28A0C6-1C22-4727-BFAF-105C6387AF1D}" presName="parTx" presStyleLbl="revTx" presStyleIdx="2" presStyleCnt="4">
        <dgm:presLayoutVars>
          <dgm:chMax val="0"/>
          <dgm:chPref val="0"/>
        </dgm:presLayoutVars>
      </dgm:prSet>
      <dgm:spPr/>
    </dgm:pt>
    <dgm:pt modelId="{E2F41CD4-D6A7-48B1-8F5D-11713ADA5ED4}" type="pres">
      <dgm:prSet presAssocID="{70B55A84-32CB-496C-A309-B1C2F0C173CA}" presName="sibTrans" presStyleCnt="0"/>
      <dgm:spPr/>
    </dgm:pt>
    <dgm:pt modelId="{D53529B9-18C6-4653-A14C-BDB1F02DCD51}" type="pres">
      <dgm:prSet presAssocID="{D1632FAA-DF67-40BC-AE96-80A754CFEC85}" presName="compNode" presStyleCnt="0"/>
      <dgm:spPr/>
    </dgm:pt>
    <dgm:pt modelId="{68B9C950-CDE1-4A86-8887-91F8C99A785D}" type="pres">
      <dgm:prSet presAssocID="{D1632FAA-DF67-40BC-AE96-80A754CFEC85}" presName="bgRect" presStyleLbl="bgShp" presStyleIdx="3" presStyleCnt="4"/>
      <dgm:spPr/>
    </dgm:pt>
    <dgm:pt modelId="{37882052-7048-4247-BC96-B700083B476E}" type="pres">
      <dgm:prSet presAssocID="{D1632FAA-DF67-40BC-AE96-80A754CFEC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 HTML"/>
        </a:ext>
      </dgm:extLst>
    </dgm:pt>
    <dgm:pt modelId="{B898B339-6955-4C64-849A-4B8F7E0C8C0E}" type="pres">
      <dgm:prSet presAssocID="{D1632FAA-DF67-40BC-AE96-80A754CFEC85}" presName="spaceRect" presStyleCnt="0"/>
      <dgm:spPr/>
    </dgm:pt>
    <dgm:pt modelId="{FBF49C93-492B-4A81-8614-1F9DD5E98306}" type="pres">
      <dgm:prSet presAssocID="{D1632FAA-DF67-40BC-AE96-80A754CFEC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DB9402-98B6-4556-BA4A-9D8AADFF3093}" type="presOf" srcId="{6B28A0C6-1C22-4727-BFAF-105C6387AF1D}" destId="{CD090819-58D5-460F-8FAC-BB650B12249C}" srcOrd="0" destOrd="0" presId="urn:microsoft.com/office/officeart/2018/2/layout/IconVerticalSolidList"/>
    <dgm:cxn modelId="{3FAFED50-12DE-4E6E-8AB2-DA3678CDA1C2}" type="presOf" srcId="{13FA73A7-A456-47C3-A29E-1408EE1BC284}" destId="{C5DCC5A7-7D10-4FAA-A537-6218B5D4051B}" srcOrd="0" destOrd="0" presId="urn:microsoft.com/office/officeart/2018/2/layout/IconVerticalSolidList"/>
    <dgm:cxn modelId="{94DCA462-9950-49DA-ADA2-06CA97DE8B0A}" type="presOf" srcId="{3FF40547-0B6B-4D23-8EB6-479AD61E7824}" destId="{D76ACD7E-80E6-4468-80D2-1700BA5D5066}" srcOrd="0" destOrd="0" presId="urn:microsoft.com/office/officeart/2018/2/layout/IconVerticalSolidList"/>
    <dgm:cxn modelId="{2343086E-6DBC-419F-803F-CBD102E7E25D}" srcId="{13FA73A7-A456-47C3-A29E-1408EE1BC284}" destId="{D1632FAA-DF67-40BC-AE96-80A754CFEC85}" srcOrd="3" destOrd="0" parTransId="{5CA3B90A-DB0B-4F79-B947-1ACCBE1F6490}" sibTransId="{2FE5C1FE-C665-454D-B272-49C0E9C61BA7}"/>
    <dgm:cxn modelId="{BBC38C6E-BBB5-4F66-A52E-021F7F5DF173}" type="presOf" srcId="{A7BCFA06-FEBF-4974-A158-9EED94A8C93E}" destId="{969BD15E-BFFF-4901-B56D-F31439499E45}" srcOrd="0" destOrd="0" presId="urn:microsoft.com/office/officeart/2018/2/layout/IconVerticalSolidList"/>
    <dgm:cxn modelId="{108A5976-60A8-43D5-BA90-32FEB92584AA}" srcId="{13FA73A7-A456-47C3-A29E-1408EE1BC284}" destId="{A7BCFA06-FEBF-4974-A158-9EED94A8C93E}" srcOrd="0" destOrd="0" parTransId="{4A65C831-AD30-47CB-B99A-0DD691F44801}" sibTransId="{2E469BDC-E674-4F00-A85D-F0FF73EFA52D}"/>
    <dgm:cxn modelId="{836BC39C-32D4-484D-8C8F-7788504F4D6D}" type="presOf" srcId="{D1632FAA-DF67-40BC-AE96-80A754CFEC85}" destId="{FBF49C93-492B-4A81-8614-1F9DD5E98306}" srcOrd="0" destOrd="0" presId="urn:microsoft.com/office/officeart/2018/2/layout/IconVerticalSolidList"/>
    <dgm:cxn modelId="{DA227EAC-0953-4B01-A5A7-15E200A3F053}" srcId="{13FA73A7-A456-47C3-A29E-1408EE1BC284}" destId="{6B28A0C6-1C22-4727-BFAF-105C6387AF1D}" srcOrd="2" destOrd="0" parTransId="{3A09A170-BE5A-4416-8DCB-C9A9D0A542A3}" sibTransId="{70B55A84-32CB-496C-A309-B1C2F0C173CA}"/>
    <dgm:cxn modelId="{FB283EF3-2B56-418F-BAE5-3436E51936B2}" srcId="{13FA73A7-A456-47C3-A29E-1408EE1BC284}" destId="{3FF40547-0B6B-4D23-8EB6-479AD61E7824}" srcOrd="1" destOrd="0" parTransId="{37D703BD-95C4-4D46-AA96-1C47F5A434E5}" sibTransId="{C4B081C1-7583-4E1B-90E5-6403A521D787}"/>
    <dgm:cxn modelId="{347DC350-89C5-4C4D-8B39-58F4D3B7C196}" type="presParOf" srcId="{C5DCC5A7-7D10-4FAA-A537-6218B5D4051B}" destId="{66BDA116-8B1E-4011-B9EF-C814D6596CEE}" srcOrd="0" destOrd="0" presId="urn:microsoft.com/office/officeart/2018/2/layout/IconVerticalSolidList"/>
    <dgm:cxn modelId="{7C2A14E9-F902-4A07-8C72-27D07664B832}" type="presParOf" srcId="{66BDA116-8B1E-4011-B9EF-C814D6596CEE}" destId="{3071B559-4889-473D-B53B-C4C0629B7D06}" srcOrd="0" destOrd="0" presId="urn:microsoft.com/office/officeart/2018/2/layout/IconVerticalSolidList"/>
    <dgm:cxn modelId="{6895ADE9-C8B2-4967-BA93-45E6B177702C}" type="presParOf" srcId="{66BDA116-8B1E-4011-B9EF-C814D6596CEE}" destId="{82DE9B41-F4D3-48E3-9F4F-4EA8D044128F}" srcOrd="1" destOrd="0" presId="urn:microsoft.com/office/officeart/2018/2/layout/IconVerticalSolidList"/>
    <dgm:cxn modelId="{B6D6AA2C-2DF6-4F8D-818D-250F120B54B2}" type="presParOf" srcId="{66BDA116-8B1E-4011-B9EF-C814D6596CEE}" destId="{B4099A1C-7B31-486E-AD4E-F82B405C1D76}" srcOrd="2" destOrd="0" presId="urn:microsoft.com/office/officeart/2018/2/layout/IconVerticalSolidList"/>
    <dgm:cxn modelId="{E71F210E-DDC0-4EA6-85C2-4EE882044CB6}" type="presParOf" srcId="{66BDA116-8B1E-4011-B9EF-C814D6596CEE}" destId="{969BD15E-BFFF-4901-B56D-F31439499E45}" srcOrd="3" destOrd="0" presId="urn:microsoft.com/office/officeart/2018/2/layout/IconVerticalSolidList"/>
    <dgm:cxn modelId="{2E9A9A28-E015-42DB-90E6-6353E88FA4DD}" type="presParOf" srcId="{C5DCC5A7-7D10-4FAA-A537-6218B5D4051B}" destId="{3CC91D00-7223-4C74-8366-2806CBCA2E3D}" srcOrd="1" destOrd="0" presId="urn:microsoft.com/office/officeart/2018/2/layout/IconVerticalSolidList"/>
    <dgm:cxn modelId="{682B6C76-4E2E-4483-B790-7592C9A034ED}" type="presParOf" srcId="{C5DCC5A7-7D10-4FAA-A537-6218B5D4051B}" destId="{EF556604-1CD0-42FA-B7F7-07169E21A0BB}" srcOrd="2" destOrd="0" presId="urn:microsoft.com/office/officeart/2018/2/layout/IconVerticalSolidList"/>
    <dgm:cxn modelId="{C53AA65E-1C89-41D0-8216-3D06B7F3EA7B}" type="presParOf" srcId="{EF556604-1CD0-42FA-B7F7-07169E21A0BB}" destId="{BF88E2B5-C9E9-4C95-9279-22BEFAA8C023}" srcOrd="0" destOrd="0" presId="urn:microsoft.com/office/officeart/2018/2/layout/IconVerticalSolidList"/>
    <dgm:cxn modelId="{3531F485-0FBE-43F3-A82B-7BED49727971}" type="presParOf" srcId="{EF556604-1CD0-42FA-B7F7-07169E21A0BB}" destId="{62CF7507-BE28-49A5-90FE-EAC54EC3FAC4}" srcOrd="1" destOrd="0" presId="urn:microsoft.com/office/officeart/2018/2/layout/IconVerticalSolidList"/>
    <dgm:cxn modelId="{82E2BAC4-ED9D-41F5-81EA-4719B32B3F73}" type="presParOf" srcId="{EF556604-1CD0-42FA-B7F7-07169E21A0BB}" destId="{3A421E3E-3A72-49D6-9E84-DBA9490AC652}" srcOrd="2" destOrd="0" presId="urn:microsoft.com/office/officeart/2018/2/layout/IconVerticalSolidList"/>
    <dgm:cxn modelId="{0EBC8866-6EB5-40EF-BC13-40829643DA68}" type="presParOf" srcId="{EF556604-1CD0-42FA-B7F7-07169E21A0BB}" destId="{D76ACD7E-80E6-4468-80D2-1700BA5D5066}" srcOrd="3" destOrd="0" presId="urn:microsoft.com/office/officeart/2018/2/layout/IconVerticalSolidList"/>
    <dgm:cxn modelId="{E6D7B1B5-FD3B-4A83-A7AC-67DD304B156D}" type="presParOf" srcId="{C5DCC5A7-7D10-4FAA-A537-6218B5D4051B}" destId="{17EB7CB4-6CD8-4490-9A4C-C8D697407CD9}" srcOrd="3" destOrd="0" presId="urn:microsoft.com/office/officeart/2018/2/layout/IconVerticalSolidList"/>
    <dgm:cxn modelId="{3B024B64-E59C-40E6-9CFF-7E6E09B194FB}" type="presParOf" srcId="{C5DCC5A7-7D10-4FAA-A537-6218B5D4051B}" destId="{D185D06D-5971-4E3B-9597-D85EB500FDC3}" srcOrd="4" destOrd="0" presId="urn:microsoft.com/office/officeart/2018/2/layout/IconVerticalSolidList"/>
    <dgm:cxn modelId="{15A448BC-B843-4308-8E68-C7E2D32581CA}" type="presParOf" srcId="{D185D06D-5971-4E3B-9597-D85EB500FDC3}" destId="{ABBA2A16-2445-41CE-A5A1-D0EEFD83EA21}" srcOrd="0" destOrd="0" presId="urn:microsoft.com/office/officeart/2018/2/layout/IconVerticalSolidList"/>
    <dgm:cxn modelId="{53A31747-A61E-4F6A-809F-BD493287F121}" type="presParOf" srcId="{D185D06D-5971-4E3B-9597-D85EB500FDC3}" destId="{3E2F5808-3ACD-4997-AB2D-1605DD5EFF95}" srcOrd="1" destOrd="0" presId="urn:microsoft.com/office/officeart/2018/2/layout/IconVerticalSolidList"/>
    <dgm:cxn modelId="{B76861A4-0D7D-42E4-BF60-9C5C660B2030}" type="presParOf" srcId="{D185D06D-5971-4E3B-9597-D85EB500FDC3}" destId="{534FA7AF-8F32-4CA7-8051-F4B113B071C3}" srcOrd="2" destOrd="0" presId="urn:microsoft.com/office/officeart/2018/2/layout/IconVerticalSolidList"/>
    <dgm:cxn modelId="{71EEAFC7-5865-4BEE-9621-D8D2D06B1958}" type="presParOf" srcId="{D185D06D-5971-4E3B-9597-D85EB500FDC3}" destId="{CD090819-58D5-460F-8FAC-BB650B12249C}" srcOrd="3" destOrd="0" presId="urn:microsoft.com/office/officeart/2018/2/layout/IconVerticalSolidList"/>
    <dgm:cxn modelId="{CCAE84AA-21FC-4EFC-B95E-0D6A0F612F9B}" type="presParOf" srcId="{C5DCC5A7-7D10-4FAA-A537-6218B5D4051B}" destId="{E2F41CD4-D6A7-48B1-8F5D-11713ADA5ED4}" srcOrd="5" destOrd="0" presId="urn:microsoft.com/office/officeart/2018/2/layout/IconVerticalSolidList"/>
    <dgm:cxn modelId="{D0D6C370-B785-42EA-B2C9-7A91102366C8}" type="presParOf" srcId="{C5DCC5A7-7D10-4FAA-A537-6218B5D4051B}" destId="{D53529B9-18C6-4653-A14C-BDB1F02DCD51}" srcOrd="6" destOrd="0" presId="urn:microsoft.com/office/officeart/2018/2/layout/IconVerticalSolidList"/>
    <dgm:cxn modelId="{CC932029-69AB-43EE-A149-A17EE009A7DC}" type="presParOf" srcId="{D53529B9-18C6-4653-A14C-BDB1F02DCD51}" destId="{68B9C950-CDE1-4A86-8887-91F8C99A785D}" srcOrd="0" destOrd="0" presId="urn:microsoft.com/office/officeart/2018/2/layout/IconVerticalSolidList"/>
    <dgm:cxn modelId="{2F8C2EEA-6CE7-46FA-9DBA-07B88FF4EB32}" type="presParOf" srcId="{D53529B9-18C6-4653-A14C-BDB1F02DCD51}" destId="{37882052-7048-4247-BC96-B700083B476E}" srcOrd="1" destOrd="0" presId="urn:microsoft.com/office/officeart/2018/2/layout/IconVerticalSolidList"/>
    <dgm:cxn modelId="{6F4FD274-EA61-4142-BF0F-6648E34F95AB}" type="presParOf" srcId="{D53529B9-18C6-4653-A14C-BDB1F02DCD51}" destId="{B898B339-6955-4C64-849A-4B8F7E0C8C0E}" srcOrd="2" destOrd="0" presId="urn:microsoft.com/office/officeart/2018/2/layout/IconVerticalSolidList"/>
    <dgm:cxn modelId="{D5F5EA9E-C184-40B2-B0E8-40A9ECE5E1E4}" type="presParOf" srcId="{D53529B9-18C6-4653-A14C-BDB1F02DCD51}" destId="{FBF49C93-492B-4A81-8614-1F9DD5E983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DF764-19BF-41CC-B168-4B7735E72CA2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19BD74-6D7A-4C27-80AF-47C9B9DDB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&gt; 90 Solutions</a:t>
          </a:r>
          <a:endParaRPr lang="en-US" dirty="0"/>
        </a:p>
      </dgm:t>
    </dgm:pt>
    <dgm:pt modelId="{211D2389-2702-4ABF-9045-345BB14E6D2C}" type="parTrans" cxnId="{AC1C22E4-FF73-45F7-BB91-7AF2070F0231}">
      <dgm:prSet/>
      <dgm:spPr/>
      <dgm:t>
        <a:bodyPr/>
        <a:lstStyle/>
        <a:p>
          <a:endParaRPr lang="en-US"/>
        </a:p>
      </dgm:t>
    </dgm:pt>
    <dgm:pt modelId="{6A6E6B9B-2475-4950-8973-31F13BCD2695}" type="sibTrans" cxnId="{AC1C22E4-FF73-45F7-BB91-7AF2070F0231}">
      <dgm:prSet/>
      <dgm:spPr/>
      <dgm:t>
        <a:bodyPr/>
        <a:lstStyle/>
        <a:p>
          <a:endParaRPr lang="en-US"/>
        </a:p>
      </dgm:t>
    </dgm:pt>
    <dgm:pt modelId="{3712014A-CC48-4EA2-877F-EBE0BBE2BA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900 to 2700 Forms x Solution</a:t>
          </a:r>
          <a:endParaRPr lang="en-US" dirty="0"/>
        </a:p>
      </dgm:t>
    </dgm:pt>
    <dgm:pt modelId="{5D77FF44-866F-4DF6-99BC-8E30FBEC610C}" type="sibTrans" cxnId="{BA5FFD70-4389-4994-B4B1-958CD402778C}">
      <dgm:prSet/>
      <dgm:spPr/>
      <dgm:t>
        <a:bodyPr/>
        <a:lstStyle/>
        <a:p>
          <a:endParaRPr lang="en-US"/>
        </a:p>
      </dgm:t>
    </dgm:pt>
    <dgm:pt modelId="{FB7E4D4E-CA55-4610-B324-701E18C3A47C}" type="parTrans" cxnId="{BA5FFD70-4389-4994-B4B1-958CD402778C}">
      <dgm:prSet/>
      <dgm:spPr/>
      <dgm:t>
        <a:bodyPr/>
        <a:lstStyle/>
        <a:p>
          <a:endParaRPr lang="en-US"/>
        </a:p>
      </dgm:t>
    </dgm:pt>
    <dgm:pt modelId="{370CAF62-2B72-498A-AD73-B22FF2F6E6C8}" type="pres">
      <dgm:prSet presAssocID="{2B3DF764-19BF-41CC-B168-4B7735E72CA2}" presName="root" presStyleCnt="0">
        <dgm:presLayoutVars>
          <dgm:dir/>
          <dgm:resizeHandles val="exact"/>
        </dgm:presLayoutVars>
      </dgm:prSet>
      <dgm:spPr/>
    </dgm:pt>
    <dgm:pt modelId="{DA4926FE-2018-46FE-A80D-9C9D1209B63A}" type="pres">
      <dgm:prSet presAssocID="{0C19BD74-6D7A-4C27-80AF-47C9B9DDB685}" presName="compNode" presStyleCnt="0"/>
      <dgm:spPr/>
    </dgm:pt>
    <dgm:pt modelId="{A66D7F58-526F-47E7-B1F6-12940F6FCB65}" type="pres">
      <dgm:prSet presAssocID="{0C19BD74-6D7A-4C27-80AF-47C9B9DDB6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54053B-04F4-4E38-9D8A-3B49499BAC8C}" type="pres">
      <dgm:prSet presAssocID="{0C19BD74-6D7A-4C27-80AF-47C9B9DDB685}" presName="spaceRect" presStyleCnt="0"/>
      <dgm:spPr/>
    </dgm:pt>
    <dgm:pt modelId="{02E095FB-CCE9-456F-9A80-B9948DEC9CAD}" type="pres">
      <dgm:prSet presAssocID="{0C19BD74-6D7A-4C27-80AF-47C9B9DDB685}" presName="textRect" presStyleLbl="revTx" presStyleIdx="0" presStyleCnt="2">
        <dgm:presLayoutVars>
          <dgm:chMax val="1"/>
          <dgm:chPref val="1"/>
        </dgm:presLayoutVars>
      </dgm:prSet>
      <dgm:spPr/>
    </dgm:pt>
    <dgm:pt modelId="{60071E0F-0219-4C75-94A0-DEECBC08EE22}" type="pres">
      <dgm:prSet presAssocID="{6A6E6B9B-2475-4950-8973-31F13BCD2695}" presName="sibTrans" presStyleCnt="0"/>
      <dgm:spPr/>
    </dgm:pt>
    <dgm:pt modelId="{87E52E30-EB3B-43C0-9428-41FA0591D4CD}" type="pres">
      <dgm:prSet presAssocID="{3712014A-CC48-4EA2-877F-EBE0BBE2BA36}" presName="compNode" presStyleCnt="0"/>
      <dgm:spPr/>
    </dgm:pt>
    <dgm:pt modelId="{210DFE83-B67F-4423-80CD-E0032D556E2B}" type="pres">
      <dgm:prSet presAssocID="{3712014A-CC48-4EA2-877F-EBE0BBE2BA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78565C50-F1A6-4761-8F40-EAAB3BC920DF}" type="pres">
      <dgm:prSet presAssocID="{3712014A-CC48-4EA2-877F-EBE0BBE2BA36}" presName="spaceRect" presStyleCnt="0"/>
      <dgm:spPr/>
    </dgm:pt>
    <dgm:pt modelId="{021B2F02-E917-4EAC-BDD4-080A4908C415}" type="pres">
      <dgm:prSet presAssocID="{3712014A-CC48-4EA2-877F-EBE0BBE2BA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EFDD01E-5A48-446C-A198-6F842E4F08A1}" type="presOf" srcId="{2B3DF764-19BF-41CC-B168-4B7735E72CA2}" destId="{370CAF62-2B72-498A-AD73-B22FF2F6E6C8}" srcOrd="0" destOrd="0" presId="urn:microsoft.com/office/officeart/2018/2/layout/IconLabelList"/>
    <dgm:cxn modelId="{86A53552-A696-4F20-B2C1-6FD897DE7247}" type="presOf" srcId="{3712014A-CC48-4EA2-877F-EBE0BBE2BA36}" destId="{021B2F02-E917-4EAC-BDD4-080A4908C415}" srcOrd="0" destOrd="0" presId="urn:microsoft.com/office/officeart/2018/2/layout/IconLabelList"/>
    <dgm:cxn modelId="{20721063-E898-4C54-9792-1B6B8A46385F}" type="presOf" srcId="{0C19BD74-6D7A-4C27-80AF-47C9B9DDB685}" destId="{02E095FB-CCE9-456F-9A80-B9948DEC9CAD}" srcOrd="0" destOrd="0" presId="urn:microsoft.com/office/officeart/2018/2/layout/IconLabelList"/>
    <dgm:cxn modelId="{BA5FFD70-4389-4994-B4B1-958CD402778C}" srcId="{2B3DF764-19BF-41CC-B168-4B7735E72CA2}" destId="{3712014A-CC48-4EA2-877F-EBE0BBE2BA36}" srcOrd="1" destOrd="0" parTransId="{FB7E4D4E-CA55-4610-B324-701E18C3A47C}" sibTransId="{5D77FF44-866F-4DF6-99BC-8E30FBEC610C}"/>
    <dgm:cxn modelId="{AC1C22E4-FF73-45F7-BB91-7AF2070F0231}" srcId="{2B3DF764-19BF-41CC-B168-4B7735E72CA2}" destId="{0C19BD74-6D7A-4C27-80AF-47C9B9DDB685}" srcOrd="0" destOrd="0" parTransId="{211D2389-2702-4ABF-9045-345BB14E6D2C}" sibTransId="{6A6E6B9B-2475-4950-8973-31F13BCD2695}"/>
    <dgm:cxn modelId="{C15FA2BD-27CB-41B1-8945-D709F4E9AA9C}" type="presParOf" srcId="{370CAF62-2B72-498A-AD73-B22FF2F6E6C8}" destId="{DA4926FE-2018-46FE-A80D-9C9D1209B63A}" srcOrd="0" destOrd="0" presId="urn:microsoft.com/office/officeart/2018/2/layout/IconLabelList"/>
    <dgm:cxn modelId="{0E05EB92-F72F-4977-AF5A-066D4459F06E}" type="presParOf" srcId="{DA4926FE-2018-46FE-A80D-9C9D1209B63A}" destId="{A66D7F58-526F-47E7-B1F6-12940F6FCB65}" srcOrd="0" destOrd="0" presId="urn:microsoft.com/office/officeart/2018/2/layout/IconLabelList"/>
    <dgm:cxn modelId="{32F9B3FB-1F61-48B2-A4B2-00944A80C06A}" type="presParOf" srcId="{DA4926FE-2018-46FE-A80D-9C9D1209B63A}" destId="{5C54053B-04F4-4E38-9D8A-3B49499BAC8C}" srcOrd="1" destOrd="0" presId="urn:microsoft.com/office/officeart/2018/2/layout/IconLabelList"/>
    <dgm:cxn modelId="{D028974B-9635-4912-9C14-8DB21A233875}" type="presParOf" srcId="{DA4926FE-2018-46FE-A80D-9C9D1209B63A}" destId="{02E095FB-CCE9-456F-9A80-B9948DEC9CAD}" srcOrd="2" destOrd="0" presId="urn:microsoft.com/office/officeart/2018/2/layout/IconLabelList"/>
    <dgm:cxn modelId="{1C1883D4-493D-4D66-9BD8-247393925CCD}" type="presParOf" srcId="{370CAF62-2B72-498A-AD73-B22FF2F6E6C8}" destId="{60071E0F-0219-4C75-94A0-DEECBC08EE22}" srcOrd="1" destOrd="0" presId="urn:microsoft.com/office/officeart/2018/2/layout/IconLabelList"/>
    <dgm:cxn modelId="{1F3F0CDC-B1F2-448C-AAF1-C37823F50F1C}" type="presParOf" srcId="{370CAF62-2B72-498A-AD73-B22FF2F6E6C8}" destId="{87E52E30-EB3B-43C0-9428-41FA0591D4CD}" srcOrd="2" destOrd="0" presId="urn:microsoft.com/office/officeart/2018/2/layout/IconLabelList"/>
    <dgm:cxn modelId="{A798D10C-7A60-4108-9678-C5498FCB62C6}" type="presParOf" srcId="{87E52E30-EB3B-43C0-9428-41FA0591D4CD}" destId="{210DFE83-B67F-4423-80CD-E0032D556E2B}" srcOrd="0" destOrd="0" presId="urn:microsoft.com/office/officeart/2018/2/layout/IconLabelList"/>
    <dgm:cxn modelId="{5B20F305-D8A0-48D3-B0B8-C817D185C7B3}" type="presParOf" srcId="{87E52E30-EB3B-43C0-9428-41FA0591D4CD}" destId="{78565C50-F1A6-4761-8F40-EAAB3BC920DF}" srcOrd="1" destOrd="0" presId="urn:microsoft.com/office/officeart/2018/2/layout/IconLabelList"/>
    <dgm:cxn modelId="{BB23611E-D5A9-4863-B75F-B9C96B190C2B}" type="presParOf" srcId="{87E52E30-EB3B-43C0-9428-41FA0591D4CD}" destId="{021B2F02-E917-4EAC-BDD4-080A4908C4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FA73A7-A456-47C3-A29E-1408EE1BC28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40547-0B6B-4D23-8EB6-479AD61E7824}">
      <dgm:prSet/>
      <dgm:spPr/>
      <dgm:t>
        <a:bodyPr/>
        <a:lstStyle/>
        <a:p>
          <a:r>
            <a:rPr lang="en-US" dirty="0"/>
            <a:t>4 Challenges – 3 Real industry requirements</a:t>
          </a:r>
        </a:p>
      </dgm:t>
    </dgm:pt>
    <dgm:pt modelId="{37D703BD-95C4-4D46-AA96-1C47F5A434E5}" type="parTrans" cxnId="{FB283EF3-2B56-418F-BAE5-3436E51936B2}">
      <dgm:prSet/>
      <dgm:spPr/>
      <dgm:t>
        <a:bodyPr/>
        <a:lstStyle/>
        <a:p>
          <a:endParaRPr lang="en-US"/>
        </a:p>
      </dgm:t>
    </dgm:pt>
    <dgm:pt modelId="{C4B081C1-7583-4E1B-90E5-6403A521D787}" type="sibTrans" cxnId="{FB283EF3-2B56-418F-BAE5-3436E51936B2}">
      <dgm:prSet/>
      <dgm:spPr/>
      <dgm:t>
        <a:bodyPr/>
        <a:lstStyle/>
        <a:p>
          <a:endParaRPr lang="en-US"/>
        </a:p>
      </dgm:t>
    </dgm:pt>
    <dgm:pt modelId="{6B28A0C6-1C22-4727-BFAF-105C6387AF1D}">
      <dgm:prSet/>
      <dgm:spPr/>
      <dgm:t>
        <a:bodyPr/>
        <a:lstStyle/>
        <a:p>
          <a:r>
            <a:rPr lang="en-US" dirty="0"/>
            <a:t>1 Implementation </a:t>
          </a:r>
        </a:p>
      </dgm:t>
    </dgm:pt>
    <dgm:pt modelId="{3A09A170-BE5A-4416-8DCB-C9A9D0A542A3}" type="parTrans" cxnId="{DA227EAC-0953-4B01-A5A7-15E200A3F053}">
      <dgm:prSet/>
      <dgm:spPr/>
      <dgm:t>
        <a:bodyPr/>
        <a:lstStyle/>
        <a:p>
          <a:endParaRPr lang="en-US"/>
        </a:p>
      </dgm:t>
    </dgm:pt>
    <dgm:pt modelId="{70B55A84-32CB-496C-A309-B1C2F0C173CA}" type="sibTrans" cxnId="{DA227EAC-0953-4B01-A5A7-15E200A3F053}">
      <dgm:prSet/>
      <dgm:spPr/>
      <dgm:t>
        <a:bodyPr/>
        <a:lstStyle/>
        <a:p>
          <a:endParaRPr lang="en-US"/>
        </a:p>
      </dgm:t>
    </dgm:pt>
    <dgm:pt modelId="{D1632FAA-DF67-40BC-AE96-80A754CFEC85}">
      <dgm:prSet/>
      <dgm:spPr/>
      <dgm:t>
        <a:bodyPr/>
        <a:lstStyle/>
        <a:p>
          <a:r>
            <a:rPr lang="en-US" dirty="0"/>
            <a:t>1 Validation approach</a:t>
          </a:r>
        </a:p>
      </dgm:t>
    </dgm:pt>
    <dgm:pt modelId="{5CA3B90A-DB0B-4F79-B947-1ACCBE1F6490}" type="parTrans" cxnId="{2343086E-6DBC-419F-803F-CBD102E7E25D}">
      <dgm:prSet/>
      <dgm:spPr/>
      <dgm:t>
        <a:bodyPr/>
        <a:lstStyle/>
        <a:p>
          <a:endParaRPr lang="en-US"/>
        </a:p>
      </dgm:t>
    </dgm:pt>
    <dgm:pt modelId="{2FE5C1FE-C665-454D-B272-49C0E9C61BA7}" type="sibTrans" cxnId="{2343086E-6DBC-419F-803F-CBD102E7E25D}">
      <dgm:prSet/>
      <dgm:spPr/>
      <dgm:t>
        <a:bodyPr/>
        <a:lstStyle/>
        <a:p>
          <a:endParaRPr lang="en-US"/>
        </a:p>
      </dgm:t>
    </dgm:pt>
    <dgm:pt modelId="{A7BCFA06-FEBF-4974-A158-9EED94A8C93E}">
      <dgm:prSet/>
      <dgm:spPr/>
      <dgm:t>
        <a:bodyPr/>
        <a:lstStyle/>
        <a:p>
          <a:r>
            <a:rPr lang="en-US" dirty="0"/>
            <a:t>1 Novel approach on modeling</a:t>
          </a:r>
        </a:p>
      </dgm:t>
    </dgm:pt>
    <dgm:pt modelId="{2E469BDC-E674-4F00-A85D-F0FF73EFA52D}" type="sibTrans" cxnId="{108A5976-60A8-43D5-BA90-32FEB92584AA}">
      <dgm:prSet/>
      <dgm:spPr/>
      <dgm:t>
        <a:bodyPr/>
        <a:lstStyle/>
        <a:p>
          <a:endParaRPr lang="en-US"/>
        </a:p>
      </dgm:t>
    </dgm:pt>
    <dgm:pt modelId="{4A65C831-AD30-47CB-B99A-0DD691F44801}" type="parTrans" cxnId="{108A5976-60A8-43D5-BA90-32FEB92584AA}">
      <dgm:prSet/>
      <dgm:spPr/>
      <dgm:t>
        <a:bodyPr/>
        <a:lstStyle/>
        <a:p>
          <a:endParaRPr lang="en-US"/>
        </a:p>
      </dgm:t>
    </dgm:pt>
    <dgm:pt modelId="{C5DCC5A7-7D10-4FAA-A537-6218B5D4051B}" type="pres">
      <dgm:prSet presAssocID="{13FA73A7-A456-47C3-A29E-1408EE1BC284}" presName="root" presStyleCnt="0">
        <dgm:presLayoutVars>
          <dgm:dir/>
          <dgm:resizeHandles val="exact"/>
        </dgm:presLayoutVars>
      </dgm:prSet>
      <dgm:spPr/>
    </dgm:pt>
    <dgm:pt modelId="{66BDA116-8B1E-4011-B9EF-C814D6596CEE}" type="pres">
      <dgm:prSet presAssocID="{A7BCFA06-FEBF-4974-A158-9EED94A8C93E}" presName="compNode" presStyleCnt="0"/>
      <dgm:spPr/>
    </dgm:pt>
    <dgm:pt modelId="{3071B559-4889-473D-B53B-C4C0629B7D06}" type="pres">
      <dgm:prSet presAssocID="{A7BCFA06-FEBF-4974-A158-9EED94A8C93E}" presName="bgRect" presStyleLbl="bgShp" presStyleIdx="0" presStyleCnt="4"/>
      <dgm:spPr/>
    </dgm:pt>
    <dgm:pt modelId="{82DE9B41-F4D3-48E3-9F4F-4EA8D044128F}" type="pres">
      <dgm:prSet presAssocID="{A7BCFA06-FEBF-4974-A158-9EED94A8C9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B4099A1C-7B31-486E-AD4E-F82B405C1D76}" type="pres">
      <dgm:prSet presAssocID="{A7BCFA06-FEBF-4974-A158-9EED94A8C93E}" presName="spaceRect" presStyleCnt="0"/>
      <dgm:spPr/>
    </dgm:pt>
    <dgm:pt modelId="{969BD15E-BFFF-4901-B56D-F31439499E45}" type="pres">
      <dgm:prSet presAssocID="{A7BCFA06-FEBF-4974-A158-9EED94A8C93E}" presName="parTx" presStyleLbl="revTx" presStyleIdx="0" presStyleCnt="4">
        <dgm:presLayoutVars>
          <dgm:chMax val="0"/>
          <dgm:chPref val="0"/>
        </dgm:presLayoutVars>
      </dgm:prSet>
      <dgm:spPr/>
    </dgm:pt>
    <dgm:pt modelId="{3CC91D00-7223-4C74-8366-2806CBCA2E3D}" type="pres">
      <dgm:prSet presAssocID="{2E469BDC-E674-4F00-A85D-F0FF73EFA52D}" presName="sibTrans" presStyleCnt="0"/>
      <dgm:spPr/>
    </dgm:pt>
    <dgm:pt modelId="{EF556604-1CD0-42FA-B7F7-07169E21A0BB}" type="pres">
      <dgm:prSet presAssocID="{3FF40547-0B6B-4D23-8EB6-479AD61E7824}" presName="compNode" presStyleCnt="0"/>
      <dgm:spPr/>
    </dgm:pt>
    <dgm:pt modelId="{BF88E2B5-C9E9-4C95-9279-22BEFAA8C023}" type="pres">
      <dgm:prSet presAssocID="{3FF40547-0B6B-4D23-8EB6-479AD61E7824}" presName="bgRect" presStyleLbl="bgShp" presStyleIdx="1" presStyleCnt="4"/>
      <dgm:spPr/>
    </dgm:pt>
    <dgm:pt modelId="{62CF7507-BE28-49A5-90FE-EAC54EC3FAC4}" type="pres">
      <dgm:prSet presAssocID="{3FF40547-0B6B-4D23-8EB6-479AD61E78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 Hacked"/>
        </a:ext>
      </dgm:extLst>
    </dgm:pt>
    <dgm:pt modelId="{3A421E3E-3A72-49D6-9E84-DBA9490AC652}" type="pres">
      <dgm:prSet presAssocID="{3FF40547-0B6B-4D23-8EB6-479AD61E7824}" presName="spaceRect" presStyleCnt="0"/>
      <dgm:spPr/>
    </dgm:pt>
    <dgm:pt modelId="{D76ACD7E-80E6-4468-80D2-1700BA5D5066}" type="pres">
      <dgm:prSet presAssocID="{3FF40547-0B6B-4D23-8EB6-479AD61E7824}" presName="parTx" presStyleLbl="revTx" presStyleIdx="1" presStyleCnt="4">
        <dgm:presLayoutVars>
          <dgm:chMax val="0"/>
          <dgm:chPref val="0"/>
        </dgm:presLayoutVars>
      </dgm:prSet>
      <dgm:spPr/>
    </dgm:pt>
    <dgm:pt modelId="{17EB7CB4-6CD8-4490-9A4C-C8D697407CD9}" type="pres">
      <dgm:prSet presAssocID="{C4B081C1-7583-4E1B-90E5-6403A521D787}" presName="sibTrans" presStyleCnt="0"/>
      <dgm:spPr/>
    </dgm:pt>
    <dgm:pt modelId="{D185D06D-5971-4E3B-9597-D85EB500FDC3}" type="pres">
      <dgm:prSet presAssocID="{6B28A0C6-1C22-4727-BFAF-105C6387AF1D}" presName="compNode" presStyleCnt="0"/>
      <dgm:spPr/>
    </dgm:pt>
    <dgm:pt modelId="{ABBA2A16-2445-41CE-A5A1-D0EEFD83EA21}" type="pres">
      <dgm:prSet presAssocID="{6B28A0C6-1C22-4727-BFAF-105C6387AF1D}" presName="bgRect" presStyleLbl="bgShp" presStyleIdx="2" presStyleCnt="4" custLinFactNeighborY="2978"/>
      <dgm:spPr/>
    </dgm:pt>
    <dgm:pt modelId="{3E2F5808-3ACD-4997-AB2D-1605DD5EFF95}" type="pres">
      <dgm:prSet presAssocID="{6B28A0C6-1C22-4727-BFAF-105C6387AF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 Ball"/>
        </a:ext>
      </dgm:extLst>
    </dgm:pt>
    <dgm:pt modelId="{534FA7AF-8F32-4CA7-8051-F4B113B071C3}" type="pres">
      <dgm:prSet presAssocID="{6B28A0C6-1C22-4727-BFAF-105C6387AF1D}" presName="spaceRect" presStyleCnt="0"/>
      <dgm:spPr/>
    </dgm:pt>
    <dgm:pt modelId="{CD090819-58D5-460F-8FAC-BB650B12249C}" type="pres">
      <dgm:prSet presAssocID="{6B28A0C6-1C22-4727-BFAF-105C6387AF1D}" presName="parTx" presStyleLbl="revTx" presStyleIdx="2" presStyleCnt="4">
        <dgm:presLayoutVars>
          <dgm:chMax val="0"/>
          <dgm:chPref val="0"/>
        </dgm:presLayoutVars>
      </dgm:prSet>
      <dgm:spPr/>
    </dgm:pt>
    <dgm:pt modelId="{E2F41CD4-D6A7-48B1-8F5D-11713ADA5ED4}" type="pres">
      <dgm:prSet presAssocID="{70B55A84-32CB-496C-A309-B1C2F0C173CA}" presName="sibTrans" presStyleCnt="0"/>
      <dgm:spPr/>
    </dgm:pt>
    <dgm:pt modelId="{D53529B9-18C6-4653-A14C-BDB1F02DCD51}" type="pres">
      <dgm:prSet presAssocID="{D1632FAA-DF67-40BC-AE96-80A754CFEC85}" presName="compNode" presStyleCnt="0"/>
      <dgm:spPr/>
    </dgm:pt>
    <dgm:pt modelId="{68B9C950-CDE1-4A86-8887-91F8C99A785D}" type="pres">
      <dgm:prSet presAssocID="{D1632FAA-DF67-40BC-AE96-80A754CFEC85}" presName="bgRect" presStyleLbl="bgShp" presStyleIdx="3" presStyleCnt="4"/>
      <dgm:spPr/>
    </dgm:pt>
    <dgm:pt modelId="{37882052-7048-4247-BC96-B700083B476E}" type="pres">
      <dgm:prSet presAssocID="{D1632FAA-DF67-40BC-AE96-80A754CFEC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 HTML"/>
        </a:ext>
      </dgm:extLst>
    </dgm:pt>
    <dgm:pt modelId="{B898B339-6955-4C64-849A-4B8F7E0C8C0E}" type="pres">
      <dgm:prSet presAssocID="{D1632FAA-DF67-40BC-AE96-80A754CFEC85}" presName="spaceRect" presStyleCnt="0"/>
      <dgm:spPr/>
    </dgm:pt>
    <dgm:pt modelId="{FBF49C93-492B-4A81-8614-1F9DD5E98306}" type="pres">
      <dgm:prSet presAssocID="{D1632FAA-DF67-40BC-AE96-80A754CFEC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DB9402-98B6-4556-BA4A-9D8AADFF3093}" type="presOf" srcId="{6B28A0C6-1C22-4727-BFAF-105C6387AF1D}" destId="{CD090819-58D5-460F-8FAC-BB650B12249C}" srcOrd="0" destOrd="0" presId="urn:microsoft.com/office/officeart/2018/2/layout/IconVerticalSolidList"/>
    <dgm:cxn modelId="{3FAFED50-12DE-4E6E-8AB2-DA3678CDA1C2}" type="presOf" srcId="{13FA73A7-A456-47C3-A29E-1408EE1BC284}" destId="{C5DCC5A7-7D10-4FAA-A537-6218B5D4051B}" srcOrd="0" destOrd="0" presId="urn:microsoft.com/office/officeart/2018/2/layout/IconVerticalSolidList"/>
    <dgm:cxn modelId="{94DCA462-9950-49DA-ADA2-06CA97DE8B0A}" type="presOf" srcId="{3FF40547-0B6B-4D23-8EB6-479AD61E7824}" destId="{D76ACD7E-80E6-4468-80D2-1700BA5D5066}" srcOrd="0" destOrd="0" presId="urn:microsoft.com/office/officeart/2018/2/layout/IconVerticalSolidList"/>
    <dgm:cxn modelId="{2343086E-6DBC-419F-803F-CBD102E7E25D}" srcId="{13FA73A7-A456-47C3-A29E-1408EE1BC284}" destId="{D1632FAA-DF67-40BC-AE96-80A754CFEC85}" srcOrd="3" destOrd="0" parTransId="{5CA3B90A-DB0B-4F79-B947-1ACCBE1F6490}" sibTransId="{2FE5C1FE-C665-454D-B272-49C0E9C61BA7}"/>
    <dgm:cxn modelId="{BBC38C6E-BBB5-4F66-A52E-021F7F5DF173}" type="presOf" srcId="{A7BCFA06-FEBF-4974-A158-9EED94A8C93E}" destId="{969BD15E-BFFF-4901-B56D-F31439499E45}" srcOrd="0" destOrd="0" presId="urn:microsoft.com/office/officeart/2018/2/layout/IconVerticalSolidList"/>
    <dgm:cxn modelId="{108A5976-60A8-43D5-BA90-32FEB92584AA}" srcId="{13FA73A7-A456-47C3-A29E-1408EE1BC284}" destId="{A7BCFA06-FEBF-4974-A158-9EED94A8C93E}" srcOrd="0" destOrd="0" parTransId="{4A65C831-AD30-47CB-B99A-0DD691F44801}" sibTransId="{2E469BDC-E674-4F00-A85D-F0FF73EFA52D}"/>
    <dgm:cxn modelId="{836BC39C-32D4-484D-8C8F-7788504F4D6D}" type="presOf" srcId="{D1632FAA-DF67-40BC-AE96-80A754CFEC85}" destId="{FBF49C93-492B-4A81-8614-1F9DD5E98306}" srcOrd="0" destOrd="0" presId="urn:microsoft.com/office/officeart/2018/2/layout/IconVerticalSolidList"/>
    <dgm:cxn modelId="{DA227EAC-0953-4B01-A5A7-15E200A3F053}" srcId="{13FA73A7-A456-47C3-A29E-1408EE1BC284}" destId="{6B28A0C6-1C22-4727-BFAF-105C6387AF1D}" srcOrd="2" destOrd="0" parTransId="{3A09A170-BE5A-4416-8DCB-C9A9D0A542A3}" sibTransId="{70B55A84-32CB-496C-A309-B1C2F0C173CA}"/>
    <dgm:cxn modelId="{FB283EF3-2B56-418F-BAE5-3436E51936B2}" srcId="{13FA73A7-A456-47C3-A29E-1408EE1BC284}" destId="{3FF40547-0B6B-4D23-8EB6-479AD61E7824}" srcOrd="1" destOrd="0" parTransId="{37D703BD-95C4-4D46-AA96-1C47F5A434E5}" sibTransId="{C4B081C1-7583-4E1B-90E5-6403A521D787}"/>
    <dgm:cxn modelId="{347DC350-89C5-4C4D-8B39-58F4D3B7C196}" type="presParOf" srcId="{C5DCC5A7-7D10-4FAA-A537-6218B5D4051B}" destId="{66BDA116-8B1E-4011-B9EF-C814D6596CEE}" srcOrd="0" destOrd="0" presId="urn:microsoft.com/office/officeart/2018/2/layout/IconVerticalSolidList"/>
    <dgm:cxn modelId="{7C2A14E9-F902-4A07-8C72-27D07664B832}" type="presParOf" srcId="{66BDA116-8B1E-4011-B9EF-C814D6596CEE}" destId="{3071B559-4889-473D-B53B-C4C0629B7D06}" srcOrd="0" destOrd="0" presId="urn:microsoft.com/office/officeart/2018/2/layout/IconVerticalSolidList"/>
    <dgm:cxn modelId="{6895ADE9-C8B2-4967-BA93-45E6B177702C}" type="presParOf" srcId="{66BDA116-8B1E-4011-B9EF-C814D6596CEE}" destId="{82DE9B41-F4D3-48E3-9F4F-4EA8D044128F}" srcOrd="1" destOrd="0" presId="urn:microsoft.com/office/officeart/2018/2/layout/IconVerticalSolidList"/>
    <dgm:cxn modelId="{B6D6AA2C-2DF6-4F8D-818D-250F120B54B2}" type="presParOf" srcId="{66BDA116-8B1E-4011-B9EF-C814D6596CEE}" destId="{B4099A1C-7B31-486E-AD4E-F82B405C1D76}" srcOrd="2" destOrd="0" presId="urn:microsoft.com/office/officeart/2018/2/layout/IconVerticalSolidList"/>
    <dgm:cxn modelId="{E71F210E-DDC0-4EA6-85C2-4EE882044CB6}" type="presParOf" srcId="{66BDA116-8B1E-4011-B9EF-C814D6596CEE}" destId="{969BD15E-BFFF-4901-B56D-F31439499E45}" srcOrd="3" destOrd="0" presId="urn:microsoft.com/office/officeart/2018/2/layout/IconVerticalSolidList"/>
    <dgm:cxn modelId="{2E9A9A28-E015-42DB-90E6-6353E88FA4DD}" type="presParOf" srcId="{C5DCC5A7-7D10-4FAA-A537-6218B5D4051B}" destId="{3CC91D00-7223-4C74-8366-2806CBCA2E3D}" srcOrd="1" destOrd="0" presId="urn:microsoft.com/office/officeart/2018/2/layout/IconVerticalSolidList"/>
    <dgm:cxn modelId="{682B6C76-4E2E-4483-B790-7592C9A034ED}" type="presParOf" srcId="{C5DCC5A7-7D10-4FAA-A537-6218B5D4051B}" destId="{EF556604-1CD0-42FA-B7F7-07169E21A0BB}" srcOrd="2" destOrd="0" presId="urn:microsoft.com/office/officeart/2018/2/layout/IconVerticalSolidList"/>
    <dgm:cxn modelId="{C53AA65E-1C89-41D0-8216-3D06B7F3EA7B}" type="presParOf" srcId="{EF556604-1CD0-42FA-B7F7-07169E21A0BB}" destId="{BF88E2B5-C9E9-4C95-9279-22BEFAA8C023}" srcOrd="0" destOrd="0" presId="urn:microsoft.com/office/officeart/2018/2/layout/IconVerticalSolidList"/>
    <dgm:cxn modelId="{3531F485-0FBE-43F3-A82B-7BED49727971}" type="presParOf" srcId="{EF556604-1CD0-42FA-B7F7-07169E21A0BB}" destId="{62CF7507-BE28-49A5-90FE-EAC54EC3FAC4}" srcOrd="1" destOrd="0" presId="urn:microsoft.com/office/officeart/2018/2/layout/IconVerticalSolidList"/>
    <dgm:cxn modelId="{82E2BAC4-ED9D-41F5-81EA-4719B32B3F73}" type="presParOf" srcId="{EF556604-1CD0-42FA-B7F7-07169E21A0BB}" destId="{3A421E3E-3A72-49D6-9E84-DBA9490AC652}" srcOrd="2" destOrd="0" presId="urn:microsoft.com/office/officeart/2018/2/layout/IconVerticalSolidList"/>
    <dgm:cxn modelId="{0EBC8866-6EB5-40EF-BC13-40829643DA68}" type="presParOf" srcId="{EF556604-1CD0-42FA-B7F7-07169E21A0BB}" destId="{D76ACD7E-80E6-4468-80D2-1700BA5D5066}" srcOrd="3" destOrd="0" presId="urn:microsoft.com/office/officeart/2018/2/layout/IconVerticalSolidList"/>
    <dgm:cxn modelId="{E6D7B1B5-FD3B-4A83-A7AC-67DD304B156D}" type="presParOf" srcId="{C5DCC5A7-7D10-4FAA-A537-6218B5D4051B}" destId="{17EB7CB4-6CD8-4490-9A4C-C8D697407CD9}" srcOrd="3" destOrd="0" presId="urn:microsoft.com/office/officeart/2018/2/layout/IconVerticalSolidList"/>
    <dgm:cxn modelId="{3B024B64-E59C-40E6-9CFF-7E6E09B194FB}" type="presParOf" srcId="{C5DCC5A7-7D10-4FAA-A537-6218B5D4051B}" destId="{D185D06D-5971-4E3B-9597-D85EB500FDC3}" srcOrd="4" destOrd="0" presId="urn:microsoft.com/office/officeart/2018/2/layout/IconVerticalSolidList"/>
    <dgm:cxn modelId="{15A448BC-B843-4308-8E68-C7E2D32581CA}" type="presParOf" srcId="{D185D06D-5971-4E3B-9597-D85EB500FDC3}" destId="{ABBA2A16-2445-41CE-A5A1-D0EEFD83EA21}" srcOrd="0" destOrd="0" presId="urn:microsoft.com/office/officeart/2018/2/layout/IconVerticalSolidList"/>
    <dgm:cxn modelId="{53A31747-A61E-4F6A-809F-BD493287F121}" type="presParOf" srcId="{D185D06D-5971-4E3B-9597-D85EB500FDC3}" destId="{3E2F5808-3ACD-4997-AB2D-1605DD5EFF95}" srcOrd="1" destOrd="0" presId="urn:microsoft.com/office/officeart/2018/2/layout/IconVerticalSolidList"/>
    <dgm:cxn modelId="{B76861A4-0D7D-42E4-BF60-9C5C660B2030}" type="presParOf" srcId="{D185D06D-5971-4E3B-9597-D85EB500FDC3}" destId="{534FA7AF-8F32-4CA7-8051-F4B113B071C3}" srcOrd="2" destOrd="0" presId="urn:microsoft.com/office/officeart/2018/2/layout/IconVerticalSolidList"/>
    <dgm:cxn modelId="{71EEAFC7-5865-4BEE-9621-D8D2D06B1958}" type="presParOf" srcId="{D185D06D-5971-4E3B-9597-D85EB500FDC3}" destId="{CD090819-58D5-460F-8FAC-BB650B12249C}" srcOrd="3" destOrd="0" presId="urn:microsoft.com/office/officeart/2018/2/layout/IconVerticalSolidList"/>
    <dgm:cxn modelId="{CCAE84AA-21FC-4EFC-B95E-0D6A0F612F9B}" type="presParOf" srcId="{C5DCC5A7-7D10-4FAA-A537-6218B5D4051B}" destId="{E2F41CD4-D6A7-48B1-8F5D-11713ADA5ED4}" srcOrd="5" destOrd="0" presId="urn:microsoft.com/office/officeart/2018/2/layout/IconVerticalSolidList"/>
    <dgm:cxn modelId="{D0D6C370-B785-42EA-B2C9-7A91102366C8}" type="presParOf" srcId="{C5DCC5A7-7D10-4FAA-A537-6218B5D4051B}" destId="{D53529B9-18C6-4653-A14C-BDB1F02DCD51}" srcOrd="6" destOrd="0" presId="urn:microsoft.com/office/officeart/2018/2/layout/IconVerticalSolidList"/>
    <dgm:cxn modelId="{CC932029-69AB-43EE-A149-A17EE009A7DC}" type="presParOf" srcId="{D53529B9-18C6-4653-A14C-BDB1F02DCD51}" destId="{68B9C950-CDE1-4A86-8887-91F8C99A785D}" srcOrd="0" destOrd="0" presId="urn:microsoft.com/office/officeart/2018/2/layout/IconVerticalSolidList"/>
    <dgm:cxn modelId="{2F8C2EEA-6CE7-46FA-9DBA-07B88FF4EB32}" type="presParOf" srcId="{D53529B9-18C6-4653-A14C-BDB1F02DCD51}" destId="{37882052-7048-4247-BC96-B700083B476E}" srcOrd="1" destOrd="0" presId="urn:microsoft.com/office/officeart/2018/2/layout/IconVerticalSolidList"/>
    <dgm:cxn modelId="{6F4FD274-EA61-4142-BF0F-6648E34F95AB}" type="presParOf" srcId="{D53529B9-18C6-4653-A14C-BDB1F02DCD51}" destId="{B898B339-6955-4C64-849A-4B8F7E0C8C0E}" srcOrd="2" destOrd="0" presId="urn:microsoft.com/office/officeart/2018/2/layout/IconVerticalSolidList"/>
    <dgm:cxn modelId="{D5F5EA9E-C184-40B2-B0E8-40A9ECE5E1E4}" type="presParOf" srcId="{D53529B9-18C6-4653-A14C-BDB1F02DCD51}" destId="{FBF49C93-492B-4A81-8614-1F9DD5E983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F1D7B3-2EA8-4BE0-A7AA-712E57529BA3}">
      <dgm:prSet custT="1"/>
      <dgm:spPr/>
      <dgm:t>
        <a:bodyPr/>
        <a:lstStyle/>
        <a:p>
          <a:r>
            <a:rPr lang="en-GB" sz="2500" dirty="0"/>
            <a:t>Implications </a:t>
          </a:r>
        </a:p>
      </dgm:t>
    </dgm:pt>
    <dgm:pt modelId="{154E2679-58B5-452F-BDE3-6292EF44B0E7}" type="parTrans" cxnId="{48E660D1-4F47-4AFB-8E1C-F484BE25ACC1}">
      <dgm:prSet/>
      <dgm:spPr/>
      <dgm:t>
        <a:bodyPr/>
        <a:lstStyle/>
        <a:p>
          <a:endParaRPr lang="en-GB"/>
        </a:p>
      </dgm:t>
    </dgm:pt>
    <dgm:pt modelId="{26135E0B-2698-40CA-962B-43DC2D8E96A7}" type="sibTrans" cxnId="{48E660D1-4F47-4AFB-8E1C-F484BE25ACC1}">
      <dgm:prSet/>
      <dgm:spPr/>
      <dgm:t>
        <a:bodyPr/>
        <a:lstStyle/>
        <a:p>
          <a:endParaRPr lang="en-GB"/>
        </a:p>
      </dgm:t>
    </dgm:pt>
    <dgm:pt modelId="{7DDF7FAE-8969-43B5-BF3A-3E9369375D2F}">
      <dgm:prSet custT="1"/>
      <dgm:spPr/>
      <dgm:t>
        <a:bodyPr/>
        <a:lstStyle/>
        <a:p>
          <a:r>
            <a:rPr lang="en-GB" sz="2500" baseline="0" dirty="0"/>
            <a:t>Up to date Data</a:t>
          </a:r>
        </a:p>
      </dgm:t>
    </dgm:pt>
    <dgm:pt modelId="{465CDCAB-EE4C-441C-8F3D-FE6C0C4F37BA}" type="parTrans" cxnId="{AA056F78-7F5B-4912-ABEA-5A31DDEDE047}">
      <dgm:prSet/>
      <dgm:spPr/>
      <dgm:t>
        <a:bodyPr/>
        <a:lstStyle/>
        <a:p>
          <a:endParaRPr lang="en-GB"/>
        </a:p>
      </dgm:t>
    </dgm:pt>
    <dgm:pt modelId="{A8D871D8-1124-4308-B611-96D866013B3C}" type="sibTrans" cxnId="{AA056F78-7F5B-4912-ABEA-5A31DDEDE047}">
      <dgm:prSet/>
      <dgm:spPr/>
      <dgm:t>
        <a:bodyPr/>
        <a:lstStyle/>
        <a:p>
          <a:endParaRPr lang="en-GB"/>
        </a:p>
      </dgm:t>
    </dgm:pt>
    <dgm:pt modelId="{DEC44F5A-D453-4972-BB07-4CDD8C38625F}">
      <dgm:prSet custT="1"/>
      <dgm:spPr/>
      <dgm:t>
        <a:bodyPr/>
        <a:lstStyle/>
        <a:p>
          <a:r>
            <a:rPr lang="en-GB" sz="2500" baseline="0" dirty="0"/>
            <a:t>Precise and Detailed Data</a:t>
          </a:r>
        </a:p>
      </dgm:t>
    </dgm:pt>
    <dgm:pt modelId="{7AAB7329-2D00-4453-B923-637518440AF3}" type="parTrans" cxnId="{846C42D3-E8A1-4205-AE57-4D56E2FBDD31}">
      <dgm:prSet/>
      <dgm:spPr/>
      <dgm:t>
        <a:bodyPr/>
        <a:lstStyle/>
        <a:p>
          <a:endParaRPr lang="en-GB"/>
        </a:p>
      </dgm:t>
    </dgm:pt>
    <dgm:pt modelId="{1ED96E70-B8D8-4AD0-A571-6C516EBC4CBF}" type="sibTrans" cxnId="{846C42D3-E8A1-4205-AE57-4D56E2FBDD31}">
      <dgm:prSet/>
      <dgm:spPr/>
      <dgm:t>
        <a:bodyPr/>
        <a:lstStyle/>
        <a:p>
          <a:endParaRPr lang="en-GB"/>
        </a:p>
      </dgm:t>
    </dgm:pt>
    <dgm:pt modelId="{A820A362-F4A7-4510-930F-8210A957F1BC}">
      <dgm:prSet custT="1"/>
      <dgm:spPr/>
      <dgm:t>
        <a:bodyPr/>
        <a:lstStyle/>
        <a:p>
          <a:r>
            <a:rPr lang="en-GB" sz="2500" baseline="0" dirty="0"/>
            <a:t>Memory &amp; CPU</a:t>
          </a:r>
        </a:p>
      </dgm:t>
    </dgm:pt>
    <dgm:pt modelId="{5C9EE816-A642-43EE-B0E1-B4038EDC69AC}" type="parTrans" cxnId="{2117CCE3-F3D6-4149-B663-F6E1800B6386}">
      <dgm:prSet/>
      <dgm:spPr/>
      <dgm:t>
        <a:bodyPr/>
        <a:lstStyle/>
        <a:p>
          <a:endParaRPr lang="en-GB"/>
        </a:p>
      </dgm:t>
    </dgm:pt>
    <dgm:pt modelId="{49CA3B0D-7C54-49CB-9487-1E27E9CF2851}" type="sibTrans" cxnId="{2117CCE3-F3D6-4149-B663-F6E1800B6386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39A0109A-654A-42FB-BCC6-BA09607DFD65}" type="pres">
      <dgm:prSet presAssocID="{1EF1D7B3-2EA8-4BE0-A7AA-712E57529BA3}" presName="parentLin" presStyleCnt="0"/>
      <dgm:spPr/>
    </dgm:pt>
    <dgm:pt modelId="{147752BB-BBD0-4923-9CBB-8BA7625B240D}" type="pres">
      <dgm:prSet presAssocID="{1EF1D7B3-2EA8-4BE0-A7AA-712E57529BA3}" presName="parentLeftMargin" presStyleLbl="node1" presStyleIdx="0" presStyleCnt="1" custScaleY="100535"/>
      <dgm:spPr/>
    </dgm:pt>
    <dgm:pt modelId="{B769D946-2873-4172-ACD3-14A4319AA2E5}" type="pres">
      <dgm:prSet presAssocID="{1EF1D7B3-2EA8-4BE0-A7AA-712E57529BA3}" presName="parentText" presStyleLbl="node1" presStyleIdx="0" presStyleCnt="1" custScaleY="52863" custLinFactX="29019" custLinFactNeighborX="100000" custLinFactNeighborY="-18934">
        <dgm:presLayoutVars>
          <dgm:chMax val="0"/>
          <dgm:bulletEnabled val="1"/>
        </dgm:presLayoutVars>
      </dgm:prSet>
      <dgm:spPr/>
    </dgm:pt>
    <dgm:pt modelId="{DBD71305-E321-40FF-8CA5-ADD014618869}" type="pres">
      <dgm:prSet presAssocID="{1EF1D7B3-2EA8-4BE0-A7AA-712E57529BA3}" presName="negativeSpace" presStyleCnt="0"/>
      <dgm:spPr/>
    </dgm:pt>
    <dgm:pt modelId="{3A33B0F5-F005-4065-AB75-7049C94A59AA}" type="pres">
      <dgm:prSet presAssocID="{1EF1D7B3-2EA8-4BE0-A7AA-712E57529BA3}" presName="childText" presStyleLbl="conFgAcc1" presStyleIdx="0" presStyleCnt="1" custScaleY="81397" custLinFactNeighborX="157">
        <dgm:presLayoutVars>
          <dgm:bulletEnabled val="1"/>
        </dgm:presLayoutVars>
      </dgm:prSet>
      <dgm:spPr/>
    </dgm:pt>
  </dgm:ptLst>
  <dgm:cxnLst>
    <dgm:cxn modelId="{4DE9471A-EA6E-4685-8A39-CF3DBB712BE2}" type="presOf" srcId="{A820A362-F4A7-4510-930F-8210A957F1BC}" destId="{3A33B0F5-F005-4065-AB75-7049C94A59AA}" srcOrd="0" destOrd="2" presId="urn:microsoft.com/office/officeart/2005/8/layout/list1"/>
    <dgm:cxn modelId="{FD34FB1F-80C5-48E8-8AA1-3CDFAEBA6028}" type="presOf" srcId="{DEC44F5A-D453-4972-BB07-4CDD8C38625F}" destId="{3A33B0F5-F005-4065-AB75-7049C94A59AA}" srcOrd="0" destOrd="1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AA056F78-7F5B-4912-ABEA-5A31DDEDE047}" srcId="{1EF1D7B3-2EA8-4BE0-A7AA-712E57529BA3}" destId="{7DDF7FAE-8969-43B5-BF3A-3E9369375D2F}" srcOrd="0" destOrd="0" parTransId="{465CDCAB-EE4C-441C-8F3D-FE6C0C4F37BA}" sibTransId="{A8D871D8-1124-4308-B611-96D866013B3C}"/>
    <dgm:cxn modelId="{5AAB42AF-6008-44BD-9571-F3856CB656F4}" type="presOf" srcId="{7DDF7FAE-8969-43B5-BF3A-3E9369375D2F}" destId="{3A33B0F5-F005-4065-AB75-7049C94A59AA}" srcOrd="0" destOrd="0" presId="urn:microsoft.com/office/officeart/2005/8/layout/list1"/>
    <dgm:cxn modelId="{48E660D1-4F47-4AFB-8E1C-F484BE25ACC1}" srcId="{22753AF0-EA93-4F82-865E-B3035E3CB466}" destId="{1EF1D7B3-2EA8-4BE0-A7AA-712E57529BA3}" srcOrd="0" destOrd="0" parTransId="{154E2679-58B5-452F-BDE3-6292EF44B0E7}" sibTransId="{26135E0B-2698-40CA-962B-43DC2D8E96A7}"/>
    <dgm:cxn modelId="{846C42D3-E8A1-4205-AE57-4D56E2FBDD31}" srcId="{1EF1D7B3-2EA8-4BE0-A7AA-712E57529BA3}" destId="{DEC44F5A-D453-4972-BB07-4CDD8C38625F}" srcOrd="1" destOrd="0" parTransId="{7AAB7329-2D00-4453-B923-637518440AF3}" sibTransId="{1ED96E70-B8D8-4AD0-A571-6C516EBC4CBF}"/>
    <dgm:cxn modelId="{2C9555DD-EF3A-42F9-989F-E61DC1C3D600}" type="presOf" srcId="{1EF1D7B3-2EA8-4BE0-A7AA-712E57529BA3}" destId="{147752BB-BBD0-4923-9CBB-8BA7625B240D}" srcOrd="0" destOrd="0" presId="urn:microsoft.com/office/officeart/2005/8/layout/list1"/>
    <dgm:cxn modelId="{2117CCE3-F3D6-4149-B663-F6E1800B6386}" srcId="{1EF1D7B3-2EA8-4BE0-A7AA-712E57529BA3}" destId="{A820A362-F4A7-4510-930F-8210A957F1BC}" srcOrd="2" destOrd="0" parTransId="{5C9EE816-A642-43EE-B0E1-B4038EDC69AC}" sibTransId="{49CA3B0D-7C54-49CB-9487-1E27E9CF2851}"/>
    <dgm:cxn modelId="{B5A0F3EE-3103-4B00-9FBA-2FC3E5EC84A3}" type="presOf" srcId="{1EF1D7B3-2EA8-4BE0-A7AA-712E57529BA3}" destId="{B769D946-2873-4172-ACD3-14A4319AA2E5}" srcOrd="1" destOrd="0" presId="urn:microsoft.com/office/officeart/2005/8/layout/list1"/>
    <dgm:cxn modelId="{07B26B05-04D3-4E5B-9004-9AB077009989}" type="presParOf" srcId="{A483A136-32F8-4F5F-8060-D6F792F5C63B}" destId="{39A0109A-654A-42FB-BCC6-BA09607DFD65}" srcOrd="0" destOrd="0" presId="urn:microsoft.com/office/officeart/2005/8/layout/list1"/>
    <dgm:cxn modelId="{8EE30848-3E60-47FF-90C7-7EF56F0ECDEC}" type="presParOf" srcId="{39A0109A-654A-42FB-BCC6-BA09607DFD65}" destId="{147752BB-BBD0-4923-9CBB-8BA7625B240D}" srcOrd="0" destOrd="0" presId="urn:microsoft.com/office/officeart/2005/8/layout/list1"/>
    <dgm:cxn modelId="{F3EF6746-FBBB-4797-B0DC-BE1E48366DED}" type="presParOf" srcId="{39A0109A-654A-42FB-BCC6-BA09607DFD65}" destId="{B769D946-2873-4172-ACD3-14A4319AA2E5}" srcOrd="1" destOrd="0" presId="urn:microsoft.com/office/officeart/2005/8/layout/list1"/>
    <dgm:cxn modelId="{443AD59F-AF66-4BAD-82F7-36C96C9CE091}" type="presParOf" srcId="{A483A136-32F8-4F5F-8060-D6F792F5C63B}" destId="{DBD71305-E321-40FF-8CA5-ADD014618869}" srcOrd="1" destOrd="0" presId="urn:microsoft.com/office/officeart/2005/8/layout/list1"/>
    <dgm:cxn modelId="{EBAC87D9-35BB-46CA-BE44-0BBD271067E8}" type="presParOf" srcId="{A483A136-32F8-4F5F-8060-D6F792F5C63B}" destId="{3A33B0F5-F005-4065-AB75-7049C94A59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 custT="1"/>
      <dgm:spPr/>
      <dgm:t>
        <a:bodyPr/>
        <a:lstStyle/>
        <a:p>
          <a:r>
            <a:rPr lang="en-GB" sz="3500" dirty="0"/>
            <a:t>Static Analysis</a:t>
          </a:r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C7E30A3B-848F-4D73-8AA2-8A3ADC1BD653}">
      <dgm:prSet custT="1"/>
      <dgm:spPr/>
      <dgm:t>
        <a:bodyPr/>
        <a:lstStyle/>
        <a:p>
          <a:r>
            <a:rPr lang="en-US" sz="3000" dirty="0"/>
            <a:t> AST Extracted from text files</a:t>
          </a:r>
          <a:endParaRPr lang="en-GB" sz="3000" dirty="0"/>
        </a:p>
      </dgm:t>
    </dgm:pt>
    <dgm:pt modelId="{9B05087F-F0A6-4484-A678-57EB04C5E109}" type="parTrans" cxnId="{9D0BF955-9FD8-4426-AEDF-F36394FAE05C}">
      <dgm:prSet/>
      <dgm:spPr/>
      <dgm:t>
        <a:bodyPr/>
        <a:lstStyle/>
        <a:p>
          <a:endParaRPr lang="en-GB"/>
        </a:p>
      </dgm:t>
    </dgm:pt>
    <dgm:pt modelId="{48AA6350-4C85-4991-91F4-DF206FB8C47A}" type="sibTrans" cxnId="{9D0BF955-9FD8-4426-AEDF-F36394FAE05C}">
      <dgm:prSet/>
      <dgm:spPr/>
      <dgm:t>
        <a:bodyPr/>
        <a:lstStyle/>
        <a:p>
          <a:endParaRPr lang="en-GB"/>
        </a:p>
      </dgm:t>
    </dgm:pt>
    <dgm:pt modelId="{039E65BD-5070-4120-B76A-A54757230D79}">
      <dgm:prSet custT="1"/>
      <dgm:spPr/>
      <dgm:t>
        <a:bodyPr/>
        <a:lstStyle/>
        <a:p>
          <a:r>
            <a:rPr lang="en-US" sz="3000" dirty="0"/>
            <a:t> Focus on a static structure of the software</a:t>
          </a:r>
          <a:endParaRPr lang="en-GB" sz="3000" dirty="0"/>
        </a:p>
      </dgm:t>
    </dgm:pt>
    <dgm:pt modelId="{56198358-C945-4D13-858D-3A9D4B033EF0}" type="parTrans" cxnId="{B4C697E8-A3EA-4D0D-8412-829AFDE1A1E6}">
      <dgm:prSet/>
      <dgm:spPr/>
      <dgm:t>
        <a:bodyPr/>
        <a:lstStyle/>
        <a:p>
          <a:endParaRPr lang="en-GB"/>
        </a:p>
      </dgm:t>
    </dgm:pt>
    <dgm:pt modelId="{56F42DC8-01B6-410C-928D-D452897A2680}" type="sibTrans" cxnId="{B4C697E8-A3EA-4D0D-8412-829AFDE1A1E6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 custScaleY="58493" custLinFactX="28394" custLinFactNeighborX="100000" custLinFactNeighborY="-23959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 custScaleY="85737">
        <dgm:presLayoutVars>
          <dgm:bulletEnabled val="1"/>
        </dgm:presLayoutVars>
      </dgm:prSet>
      <dgm:spPr/>
    </dgm:pt>
  </dgm:ptLst>
  <dgm:cxnLst>
    <dgm:cxn modelId="{B6B3AB04-E12C-46A8-8872-8DA29ED808D1}" type="presOf" srcId="{C7E30A3B-848F-4D73-8AA2-8A3ADC1BD653}" destId="{EF5456A9-F893-4BE4-87C0-7BBA3F5A3E85}" srcOrd="0" destOrd="0" presId="urn:microsoft.com/office/officeart/2005/8/layout/list1"/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9D0BF955-9FD8-4426-AEDF-F36394FAE05C}" srcId="{91BDAED6-0422-43DA-86DC-E00FC548E173}" destId="{C7E30A3B-848F-4D73-8AA2-8A3ADC1BD653}" srcOrd="0" destOrd="0" parTransId="{9B05087F-F0A6-4484-A678-57EB04C5E109}" sibTransId="{48AA6350-4C85-4991-91F4-DF206FB8C47A}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2EF8C9CD-2EF4-4887-BD20-2D9006694F26}" type="presOf" srcId="{039E65BD-5070-4120-B76A-A54757230D79}" destId="{EF5456A9-F893-4BE4-87C0-7BBA3F5A3E85}" srcOrd="0" destOrd="1" presId="urn:microsoft.com/office/officeart/2005/8/layout/list1"/>
    <dgm:cxn modelId="{B4C697E8-A3EA-4D0D-8412-829AFDE1A1E6}" srcId="{91BDAED6-0422-43DA-86DC-E00FC548E173}" destId="{039E65BD-5070-4120-B76A-A54757230D79}" srcOrd="1" destOrd="0" parTransId="{56198358-C945-4D13-858D-3A9D4B033EF0}" sibTransId="{56F42DC8-01B6-410C-928D-D452897A2680}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 custT="1"/>
      <dgm:spPr/>
      <dgm:t>
        <a:bodyPr/>
        <a:lstStyle/>
        <a:p>
          <a:r>
            <a:rPr lang="en-GB" sz="3500" dirty="0"/>
            <a:t>Dynamic Analysis</a:t>
          </a:r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9EF12BD9-02E6-42CB-A87A-0A43A596550F}">
      <dgm:prSet custT="1"/>
      <dgm:spPr/>
      <dgm:t>
        <a:bodyPr/>
        <a:lstStyle/>
        <a:p>
          <a:r>
            <a:rPr lang="en-US" sz="3000" baseline="0" dirty="0"/>
            <a:t> Runtime crawling</a:t>
          </a:r>
          <a:endParaRPr lang="en-GB" sz="3000" baseline="0" dirty="0"/>
        </a:p>
      </dgm:t>
    </dgm:pt>
    <dgm:pt modelId="{3634195D-2781-46E7-887B-EB75E9B34D1A}" type="parTrans" cxnId="{1BEF30A2-5667-4C2D-895F-8702BD33E034}">
      <dgm:prSet/>
      <dgm:spPr/>
      <dgm:t>
        <a:bodyPr/>
        <a:lstStyle/>
        <a:p>
          <a:endParaRPr lang="en-GB"/>
        </a:p>
      </dgm:t>
    </dgm:pt>
    <dgm:pt modelId="{D11412A5-A88C-47C4-AEED-BD8CA6E44595}" type="sibTrans" cxnId="{1BEF30A2-5667-4C2D-895F-8702BD33E034}">
      <dgm:prSet/>
      <dgm:spPr/>
      <dgm:t>
        <a:bodyPr/>
        <a:lstStyle/>
        <a:p>
          <a:endParaRPr lang="en-GB"/>
        </a:p>
      </dgm:t>
    </dgm:pt>
    <dgm:pt modelId="{BCC8A25D-50E7-4DD5-B370-1D7B880DC88B}">
      <dgm:prSet custT="1"/>
      <dgm:spPr/>
      <dgm:t>
        <a:bodyPr/>
        <a:lstStyle/>
        <a:p>
          <a:r>
            <a:rPr lang="en-US" sz="3000" baseline="0" dirty="0"/>
            <a:t> Behavior dynamics and real composition</a:t>
          </a:r>
          <a:endParaRPr lang="en-GB" sz="3000" baseline="0" dirty="0"/>
        </a:p>
      </dgm:t>
    </dgm:pt>
    <dgm:pt modelId="{B0A901B9-2F95-4B00-A692-B7B3837FB6BF}" type="parTrans" cxnId="{DC17F303-FB2F-4703-A871-FC693FA15E7B}">
      <dgm:prSet/>
      <dgm:spPr/>
      <dgm:t>
        <a:bodyPr/>
        <a:lstStyle/>
        <a:p>
          <a:endParaRPr lang="en-GB"/>
        </a:p>
      </dgm:t>
    </dgm:pt>
    <dgm:pt modelId="{68DB2C91-7452-42B6-9E8F-C0AD37CF616F}" type="sibTrans" cxnId="{DC17F303-FB2F-4703-A871-FC693FA15E7B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 custScaleY="61111" custLinFactX="28437" custLinFactNeighborX="100000" custLinFactNeighborY="-30871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 custScaleY="83379" custLinFactNeighborX="276" custLinFactNeighborY="-11121">
        <dgm:presLayoutVars>
          <dgm:bulletEnabled val="1"/>
        </dgm:presLayoutVars>
      </dgm:prSet>
      <dgm:spPr/>
    </dgm:pt>
  </dgm:ptLst>
  <dgm:cxnLst>
    <dgm:cxn modelId="{DC17F303-FB2F-4703-A871-FC693FA15E7B}" srcId="{91BDAED6-0422-43DA-86DC-E00FC548E173}" destId="{BCC8A25D-50E7-4DD5-B370-1D7B880DC88B}" srcOrd="1" destOrd="0" parTransId="{B0A901B9-2F95-4B00-A692-B7B3837FB6BF}" sibTransId="{68DB2C91-7452-42B6-9E8F-C0AD37CF616F}"/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10B3794F-6898-4766-8DF6-59C8F0058091}" type="presOf" srcId="{9EF12BD9-02E6-42CB-A87A-0A43A596550F}" destId="{EF5456A9-F893-4BE4-87C0-7BBA3F5A3E85}" srcOrd="0" destOrd="0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1BEF30A2-5667-4C2D-895F-8702BD33E034}" srcId="{91BDAED6-0422-43DA-86DC-E00FC548E173}" destId="{9EF12BD9-02E6-42CB-A87A-0A43A596550F}" srcOrd="0" destOrd="0" parTransId="{3634195D-2781-46E7-887B-EB75E9B34D1A}" sibTransId="{D11412A5-A88C-47C4-AEED-BD8CA6E44595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3782DFD2-4CE0-435B-941D-4BA3F47F0B65}" type="presOf" srcId="{BCC8A25D-50E7-4DD5-B370-1D7B880DC88B}" destId="{EF5456A9-F893-4BE4-87C0-7BBA3F5A3E85}" srcOrd="0" destOrd="1" presId="urn:microsoft.com/office/officeart/2005/8/layout/list1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8274C8-8D62-4FFE-9EC2-46364CD8CB52}">
      <dgm:prSet custT="1"/>
      <dgm:spPr/>
      <dgm:t>
        <a:bodyPr/>
        <a:lstStyle/>
        <a:p>
          <a:r>
            <a:rPr lang="en-GB" sz="3500" dirty="0"/>
            <a:t>Hybrid Analysis</a:t>
          </a:r>
        </a:p>
      </dgm:t>
    </dgm:pt>
    <dgm:pt modelId="{CF269707-D1D9-4833-BC48-1AC15F8328A8}" type="parTrans" cxnId="{28768D2E-87C4-4064-8B52-51CBC551370E}">
      <dgm:prSet/>
      <dgm:spPr/>
      <dgm:t>
        <a:bodyPr/>
        <a:lstStyle/>
        <a:p>
          <a:endParaRPr lang="en-GB"/>
        </a:p>
      </dgm:t>
    </dgm:pt>
    <dgm:pt modelId="{6FA83418-5328-49EC-9911-B49DE2ECAEAE}" type="sibTrans" cxnId="{28768D2E-87C4-4064-8B52-51CBC551370E}">
      <dgm:prSet/>
      <dgm:spPr/>
      <dgm:t>
        <a:bodyPr/>
        <a:lstStyle/>
        <a:p>
          <a:endParaRPr lang="en-GB"/>
        </a:p>
      </dgm:t>
    </dgm:pt>
    <dgm:pt modelId="{28599F0B-5250-4123-AD11-52BDF68A99BC}">
      <dgm:prSet custT="1"/>
      <dgm:spPr/>
      <dgm:t>
        <a:bodyPr/>
        <a:lstStyle/>
        <a:p>
          <a:r>
            <a:rPr lang="en-US" sz="3000" baseline="0" dirty="0"/>
            <a:t>Static analysis enhanced by dynamic </a:t>
          </a:r>
          <a:endParaRPr lang="en-GB" sz="3000" baseline="0" dirty="0"/>
        </a:p>
      </dgm:t>
    </dgm:pt>
    <dgm:pt modelId="{C557688F-E741-44E1-AD8A-7981D1E3A7F9}" type="parTrans" cxnId="{9F1A1EF7-009F-4B9D-B87C-E3AF2047247A}">
      <dgm:prSet/>
      <dgm:spPr/>
      <dgm:t>
        <a:bodyPr/>
        <a:lstStyle/>
        <a:p>
          <a:endParaRPr lang="en-GB"/>
        </a:p>
      </dgm:t>
    </dgm:pt>
    <dgm:pt modelId="{44BDF455-6881-4896-A7CC-7E278985D25E}" type="sibTrans" cxnId="{9F1A1EF7-009F-4B9D-B87C-E3AF2047247A}">
      <dgm:prSet/>
      <dgm:spPr/>
      <dgm:t>
        <a:bodyPr/>
        <a:lstStyle/>
        <a:p>
          <a:endParaRPr lang="en-GB"/>
        </a:p>
      </dgm:t>
    </dgm:pt>
    <dgm:pt modelId="{EFEA9705-5B5F-42BA-A1CE-830F5A09B21E}">
      <dgm:prSet custT="1"/>
      <dgm:spPr/>
      <dgm:t>
        <a:bodyPr/>
        <a:lstStyle/>
        <a:p>
          <a:r>
            <a:rPr lang="en-US" sz="3000" baseline="0" dirty="0"/>
            <a:t>Dynamic analysis enhanced by static</a:t>
          </a:r>
          <a:endParaRPr lang="en-GB" sz="3000" baseline="0" dirty="0"/>
        </a:p>
      </dgm:t>
    </dgm:pt>
    <dgm:pt modelId="{5408F3ED-44FF-40D7-BB0F-1F714283207F}" type="parTrans" cxnId="{7A776EE1-F55C-423A-8301-E282FED6DA17}">
      <dgm:prSet/>
      <dgm:spPr/>
      <dgm:t>
        <a:bodyPr/>
        <a:lstStyle/>
        <a:p>
          <a:endParaRPr lang="en-GB"/>
        </a:p>
      </dgm:t>
    </dgm:pt>
    <dgm:pt modelId="{281A0AA6-3D2D-49EC-BADA-5BC7C98E59F2}" type="sibTrans" cxnId="{7A776EE1-F55C-423A-8301-E282FED6DA17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BB23BB73-FF56-470A-9C83-70D068A395CA}" type="pres">
      <dgm:prSet presAssocID="{EA8274C8-8D62-4FFE-9EC2-46364CD8CB52}" presName="parentLin" presStyleCnt="0"/>
      <dgm:spPr/>
    </dgm:pt>
    <dgm:pt modelId="{80AE4DDB-8490-478D-837C-F06391FBC608}" type="pres">
      <dgm:prSet presAssocID="{EA8274C8-8D62-4FFE-9EC2-46364CD8CB52}" presName="parentLeftMargin" presStyleLbl="node1" presStyleIdx="0" presStyleCnt="1" custScaleY="100535"/>
      <dgm:spPr/>
    </dgm:pt>
    <dgm:pt modelId="{0DA0DFE6-43A7-415C-867D-D07264401E51}" type="pres">
      <dgm:prSet presAssocID="{EA8274C8-8D62-4FFE-9EC2-46364CD8CB52}" presName="parentText" presStyleLbl="node1" presStyleIdx="0" presStyleCnt="1" custScaleY="62232" custLinFactX="30780" custLinFactNeighborX="100000" custLinFactNeighborY="-23116">
        <dgm:presLayoutVars>
          <dgm:chMax val="0"/>
          <dgm:bulletEnabled val="1"/>
        </dgm:presLayoutVars>
      </dgm:prSet>
      <dgm:spPr/>
    </dgm:pt>
    <dgm:pt modelId="{EC171E92-2AD8-4AD3-9CB2-7D4631F0BC82}" type="pres">
      <dgm:prSet presAssocID="{EA8274C8-8D62-4FFE-9EC2-46364CD8CB52}" presName="negativeSpace" presStyleCnt="0"/>
      <dgm:spPr/>
    </dgm:pt>
    <dgm:pt modelId="{91A5FEE5-D974-4F40-8454-CF4C0B5FB636}" type="pres">
      <dgm:prSet presAssocID="{EA8274C8-8D62-4FFE-9EC2-46364CD8CB52}" presName="childText" presStyleLbl="conFgAcc1" presStyleIdx="0" presStyleCnt="1" custScaleY="80808">
        <dgm:presLayoutVars>
          <dgm:bulletEnabled val="1"/>
        </dgm:presLayoutVars>
      </dgm:prSet>
      <dgm:spPr/>
    </dgm:pt>
  </dgm:ptLst>
  <dgm:cxnLst>
    <dgm:cxn modelId="{28768D2E-87C4-4064-8B52-51CBC551370E}" srcId="{22753AF0-EA93-4F82-865E-B3035E3CB466}" destId="{EA8274C8-8D62-4FFE-9EC2-46364CD8CB52}" srcOrd="0" destOrd="0" parTransId="{CF269707-D1D9-4833-BC48-1AC15F8328A8}" sibTransId="{6FA83418-5328-49EC-9911-B49DE2ECAEAE}"/>
    <dgm:cxn modelId="{199F695B-A1CE-4AF8-A394-254A713504AE}" type="presOf" srcId="{EA8274C8-8D62-4FFE-9EC2-46364CD8CB52}" destId="{80AE4DDB-8490-478D-837C-F06391FBC608}" srcOrd="0" destOrd="0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9F8BA667-095E-4593-B9A5-8B6DDF912773}" type="presOf" srcId="{EFEA9705-5B5F-42BA-A1CE-830F5A09B21E}" destId="{91A5FEE5-D974-4F40-8454-CF4C0B5FB636}" srcOrd="0" destOrd="1" presId="urn:microsoft.com/office/officeart/2005/8/layout/list1"/>
    <dgm:cxn modelId="{E1D58DA0-F6CC-43E5-9311-5CEA2FF009B2}" type="presOf" srcId="{28599F0B-5250-4123-AD11-52BDF68A99BC}" destId="{91A5FEE5-D974-4F40-8454-CF4C0B5FB636}" srcOrd="0" destOrd="0" presId="urn:microsoft.com/office/officeart/2005/8/layout/list1"/>
    <dgm:cxn modelId="{7A776EE1-F55C-423A-8301-E282FED6DA17}" srcId="{EA8274C8-8D62-4FFE-9EC2-46364CD8CB52}" destId="{EFEA9705-5B5F-42BA-A1CE-830F5A09B21E}" srcOrd="1" destOrd="0" parTransId="{5408F3ED-44FF-40D7-BB0F-1F714283207F}" sibTransId="{281A0AA6-3D2D-49EC-BADA-5BC7C98E59F2}"/>
    <dgm:cxn modelId="{8B98EAF2-612A-4ECC-9980-DBA8023D25D5}" type="presOf" srcId="{EA8274C8-8D62-4FFE-9EC2-46364CD8CB52}" destId="{0DA0DFE6-43A7-415C-867D-D07264401E51}" srcOrd="1" destOrd="0" presId="urn:microsoft.com/office/officeart/2005/8/layout/list1"/>
    <dgm:cxn modelId="{9F1A1EF7-009F-4B9D-B87C-E3AF2047247A}" srcId="{EA8274C8-8D62-4FFE-9EC2-46364CD8CB52}" destId="{28599F0B-5250-4123-AD11-52BDF68A99BC}" srcOrd="0" destOrd="0" parTransId="{C557688F-E741-44E1-AD8A-7981D1E3A7F9}" sibTransId="{44BDF455-6881-4896-A7CC-7E278985D25E}"/>
    <dgm:cxn modelId="{74D8504B-D5E2-40CA-B4AF-76CBC85F6E76}" type="presParOf" srcId="{A483A136-32F8-4F5F-8060-D6F792F5C63B}" destId="{BB23BB73-FF56-470A-9C83-70D068A395CA}" srcOrd="0" destOrd="0" presId="urn:microsoft.com/office/officeart/2005/8/layout/list1"/>
    <dgm:cxn modelId="{4F5DD26F-279E-41CE-9EC9-99F52CBFA3FF}" type="presParOf" srcId="{BB23BB73-FF56-470A-9C83-70D068A395CA}" destId="{80AE4DDB-8490-478D-837C-F06391FBC608}" srcOrd="0" destOrd="0" presId="urn:microsoft.com/office/officeart/2005/8/layout/list1"/>
    <dgm:cxn modelId="{8F133E84-2A29-49D9-A322-319DE1CE33E2}" type="presParOf" srcId="{BB23BB73-FF56-470A-9C83-70D068A395CA}" destId="{0DA0DFE6-43A7-415C-867D-D07264401E51}" srcOrd="1" destOrd="0" presId="urn:microsoft.com/office/officeart/2005/8/layout/list1"/>
    <dgm:cxn modelId="{FE447D61-B378-4C40-84E8-A8C4E7842853}" type="presParOf" srcId="{A483A136-32F8-4F5F-8060-D6F792F5C63B}" destId="{EC171E92-2AD8-4AD3-9CB2-7D4631F0BC82}" srcOrd="1" destOrd="0" presId="urn:microsoft.com/office/officeart/2005/8/layout/list1"/>
    <dgm:cxn modelId="{90931CF7-F512-4E8F-AE11-BE3565F299FB}" type="presParOf" srcId="{A483A136-32F8-4F5F-8060-D6F792F5C63B}" destId="{91A5FEE5-D974-4F40-8454-CF4C0B5FB63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B40606-8C25-40EF-A59F-A437A4439B1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4F155C-2549-482F-8456-D3613783B2A2}">
      <dgm:prSet/>
      <dgm:spPr/>
      <dgm:t>
        <a:bodyPr/>
        <a:lstStyle/>
        <a:p>
          <a:pPr>
            <a:defRPr b="1"/>
          </a:pPr>
          <a:r>
            <a:rPr lang="en-US"/>
            <a:t>4GL Language</a:t>
          </a:r>
        </a:p>
      </dgm:t>
    </dgm:pt>
    <dgm:pt modelId="{4126B6C9-00EE-4620-840F-9ACE681DD95E}" type="parTrans" cxnId="{080AD7AD-C238-4408-9255-D4FE5D145F8F}">
      <dgm:prSet/>
      <dgm:spPr/>
      <dgm:t>
        <a:bodyPr/>
        <a:lstStyle/>
        <a:p>
          <a:endParaRPr lang="en-US"/>
        </a:p>
      </dgm:t>
    </dgm:pt>
    <dgm:pt modelId="{697D07B2-BAE8-468B-8DA5-E4E3CFCF93D2}" type="sibTrans" cxnId="{080AD7AD-C238-4408-9255-D4FE5D145F8F}">
      <dgm:prSet/>
      <dgm:spPr/>
      <dgm:t>
        <a:bodyPr/>
        <a:lstStyle/>
        <a:p>
          <a:endParaRPr lang="en-US"/>
        </a:p>
      </dgm:t>
    </dgm:pt>
    <dgm:pt modelId="{5C37AC10-CA20-41F6-97F6-3558C92FE747}">
      <dgm:prSet/>
      <dgm:spPr/>
      <dgm:t>
        <a:bodyPr/>
        <a:lstStyle/>
        <a:p>
          <a:r>
            <a:rPr lang="en-US"/>
            <a:t>Point and Click Development</a:t>
          </a:r>
        </a:p>
      </dgm:t>
    </dgm:pt>
    <dgm:pt modelId="{2EE00A10-9E7D-45D3-AD32-EAFF91A3BF39}" type="parTrans" cxnId="{457DC520-9F22-4D41-849E-48CD8AF37696}">
      <dgm:prSet/>
      <dgm:spPr/>
      <dgm:t>
        <a:bodyPr/>
        <a:lstStyle/>
        <a:p>
          <a:endParaRPr lang="en-US"/>
        </a:p>
      </dgm:t>
    </dgm:pt>
    <dgm:pt modelId="{9ABC3059-920C-4DB0-ABF9-A0BF1EC67851}" type="sibTrans" cxnId="{457DC520-9F22-4D41-849E-48CD8AF37696}">
      <dgm:prSet/>
      <dgm:spPr/>
      <dgm:t>
        <a:bodyPr/>
        <a:lstStyle/>
        <a:p>
          <a:endParaRPr lang="en-US"/>
        </a:p>
      </dgm:t>
    </dgm:pt>
    <dgm:pt modelId="{63C6409D-BEA1-408D-AAC8-4D4DF77D2F02}">
      <dgm:prSet/>
      <dgm:spPr/>
      <dgm:t>
        <a:bodyPr/>
        <a:lstStyle/>
        <a:p>
          <a:r>
            <a:rPr lang="en-US"/>
            <a:t>Generates GUI related code </a:t>
          </a:r>
        </a:p>
      </dgm:t>
    </dgm:pt>
    <dgm:pt modelId="{8CD857EC-521D-42C5-8817-DFB30165A59D}" type="parTrans" cxnId="{A5DE66CC-5323-42A0-A2BF-115083724D30}">
      <dgm:prSet/>
      <dgm:spPr/>
      <dgm:t>
        <a:bodyPr/>
        <a:lstStyle/>
        <a:p>
          <a:endParaRPr lang="en-US"/>
        </a:p>
      </dgm:t>
    </dgm:pt>
    <dgm:pt modelId="{EF72552C-DD81-48C1-9D28-9D05FD8B401B}" type="sibTrans" cxnId="{A5DE66CC-5323-42A0-A2BF-115083724D30}">
      <dgm:prSet/>
      <dgm:spPr/>
      <dgm:t>
        <a:bodyPr/>
        <a:lstStyle/>
        <a:p>
          <a:endParaRPr lang="en-US"/>
        </a:p>
      </dgm:t>
    </dgm:pt>
    <dgm:pt modelId="{A7DF2B46-729C-441A-996C-A0C247DC886A}">
      <dgm:prSet/>
      <dgm:spPr/>
      <dgm:t>
        <a:bodyPr/>
        <a:lstStyle/>
        <a:p>
          <a:r>
            <a:rPr lang="en-US" dirty="0"/>
            <a:t>Produces Software based on intensive GUI Interaction</a:t>
          </a:r>
        </a:p>
      </dgm:t>
    </dgm:pt>
    <dgm:pt modelId="{EC1F2C45-2076-4D92-BC7D-006F846CF985}" type="parTrans" cxnId="{636C8D2A-7D19-4242-B45D-885185CD263C}">
      <dgm:prSet/>
      <dgm:spPr/>
      <dgm:t>
        <a:bodyPr/>
        <a:lstStyle/>
        <a:p>
          <a:endParaRPr lang="en-US"/>
        </a:p>
      </dgm:t>
    </dgm:pt>
    <dgm:pt modelId="{573E24A5-430F-44DD-AAB6-A1B8FC7984E2}" type="sibTrans" cxnId="{636C8D2A-7D19-4242-B45D-885185CD263C}">
      <dgm:prSet/>
      <dgm:spPr/>
      <dgm:t>
        <a:bodyPr/>
        <a:lstStyle/>
        <a:p>
          <a:endParaRPr lang="en-US"/>
        </a:p>
      </dgm:t>
    </dgm:pt>
    <dgm:pt modelId="{5C8E1069-F5B0-4099-8F45-8FCDF29B750A}">
      <dgm:prSet/>
      <dgm:spPr/>
      <dgm:t>
        <a:bodyPr/>
        <a:lstStyle/>
        <a:p>
          <a:r>
            <a:rPr lang="en-US"/>
            <a:t>Uses proprietary binary format</a:t>
          </a:r>
        </a:p>
      </dgm:t>
    </dgm:pt>
    <dgm:pt modelId="{EEF6C15B-AA2C-4534-965E-53A0311CAB1C}" type="parTrans" cxnId="{CAF68256-DBCC-42D7-BA8D-46BC3E5088B4}">
      <dgm:prSet/>
      <dgm:spPr/>
      <dgm:t>
        <a:bodyPr/>
        <a:lstStyle/>
        <a:p>
          <a:endParaRPr lang="en-US"/>
        </a:p>
      </dgm:t>
    </dgm:pt>
    <dgm:pt modelId="{8F0C8661-F88F-41EE-90FA-AAB0E8894F76}" type="sibTrans" cxnId="{CAF68256-DBCC-42D7-BA8D-46BC3E5088B4}">
      <dgm:prSet/>
      <dgm:spPr/>
      <dgm:t>
        <a:bodyPr/>
        <a:lstStyle/>
        <a:p>
          <a:endParaRPr lang="en-US"/>
        </a:p>
      </dgm:t>
    </dgm:pt>
    <dgm:pt modelId="{B8F44CB3-7114-4BA4-9B88-3278569BFDA2}">
      <dgm:prSet/>
      <dgm:spPr/>
      <dgm:t>
        <a:bodyPr/>
        <a:lstStyle/>
        <a:p>
          <a:pPr>
            <a:defRPr b="1"/>
          </a:pPr>
          <a:r>
            <a:rPr lang="en-US"/>
            <a:t>Provides First Class Citizens</a:t>
          </a:r>
        </a:p>
      </dgm:t>
    </dgm:pt>
    <dgm:pt modelId="{480EA01C-A2D9-45E1-A424-76202442389E}" type="parTrans" cxnId="{0D0E6BEB-5D51-4415-9CDA-99F4BDE0B1B5}">
      <dgm:prSet/>
      <dgm:spPr/>
      <dgm:t>
        <a:bodyPr/>
        <a:lstStyle/>
        <a:p>
          <a:endParaRPr lang="en-US"/>
        </a:p>
      </dgm:t>
    </dgm:pt>
    <dgm:pt modelId="{9A7BF593-53A2-457E-978E-C7AA1C6F241A}" type="sibTrans" cxnId="{0D0E6BEB-5D51-4415-9CDA-99F4BDE0B1B5}">
      <dgm:prSet/>
      <dgm:spPr/>
      <dgm:t>
        <a:bodyPr/>
        <a:lstStyle/>
        <a:p>
          <a:endParaRPr lang="en-US"/>
        </a:p>
      </dgm:t>
    </dgm:pt>
    <dgm:pt modelId="{D8DCC4B2-2CD8-4D0F-9902-36E6E1B9B5DD}">
      <dgm:prSet/>
      <dgm:spPr/>
      <dgm:t>
        <a:bodyPr/>
        <a:lstStyle/>
        <a:p>
          <a:pPr algn="l"/>
          <a:r>
            <a:rPr lang="en-US" b="1" dirty="0"/>
            <a:t>GUI:</a:t>
          </a:r>
          <a:r>
            <a:rPr lang="en-US" dirty="0"/>
            <a:t> Form and Reports</a:t>
          </a:r>
        </a:p>
      </dgm:t>
    </dgm:pt>
    <dgm:pt modelId="{767CBE4C-A3C4-493D-9A47-C3833A7DD443}" type="parTrans" cxnId="{373039FE-1C44-486B-8FCA-01FCF52815DC}">
      <dgm:prSet/>
      <dgm:spPr/>
      <dgm:t>
        <a:bodyPr/>
        <a:lstStyle/>
        <a:p>
          <a:endParaRPr lang="en-US"/>
        </a:p>
      </dgm:t>
    </dgm:pt>
    <dgm:pt modelId="{7F60A7D1-D85E-4C8E-AA94-BB1D77FE9AE4}" type="sibTrans" cxnId="{373039FE-1C44-486B-8FCA-01FCF52815DC}">
      <dgm:prSet/>
      <dgm:spPr/>
      <dgm:t>
        <a:bodyPr/>
        <a:lstStyle/>
        <a:p>
          <a:endParaRPr lang="en-US"/>
        </a:p>
      </dgm:t>
    </dgm:pt>
    <dgm:pt modelId="{8156B116-885A-4F97-95A0-D34252D2391F}">
      <dgm:prSet/>
      <dgm:spPr/>
      <dgm:t>
        <a:bodyPr/>
        <a:lstStyle/>
        <a:p>
          <a:pPr algn="l"/>
          <a:r>
            <a:rPr lang="en-US" b="1" dirty="0"/>
            <a:t>Functional:</a:t>
          </a:r>
          <a:r>
            <a:rPr lang="en-US" dirty="0"/>
            <a:t> Class Modules, Modules and Macros</a:t>
          </a:r>
        </a:p>
      </dgm:t>
    </dgm:pt>
    <dgm:pt modelId="{9C62CB22-06D7-4CF1-ABB7-588FAE0489CD}" type="parTrans" cxnId="{8C53B2AE-B317-4573-9157-81509FFA6825}">
      <dgm:prSet/>
      <dgm:spPr/>
      <dgm:t>
        <a:bodyPr/>
        <a:lstStyle/>
        <a:p>
          <a:endParaRPr lang="en-US"/>
        </a:p>
      </dgm:t>
    </dgm:pt>
    <dgm:pt modelId="{0BA91541-9CD5-4C38-B1FE-E7ABBA99C500}" type="sibTrans" cxnId="{8C53B2AE-B317-4573-9157-81509FFA6825}">
      <dgm:prSet/>
      <dgm:spPr/>
      <dgm:t>
        <a:bodyPr/>
        <a:lstStyle/>
        <a:p>
          <a:endParaRPr lang="en-US"/>
        </a:p>
      </dgm:t>
    </dgm:pt>
    <dgm:pt modelId="{34FBC0DA-C290-4351-B6F8-4B04ABBE461A}">
      <dgm:prSet/>
      <dgm:spPr/>
      <dgm:t>
        <a:bodyPr/>
        <a:lstStyle/>
        <a:p>
          <a:pPr algn="l"/>
          <a:r>
            <a:rPr lang="en-US" b="1" dirty="0"/>
            <a:t>Data:</a:t>
          </a:r>
          <a:r>
            <a:rPr lang="en-US" dirty="0"/>
            <a:t> Tables and Queries</a:t>
          </a:r>
        </a:p>
      </dgm:t>
    </dgm:pt>
    <dgm:pt modelId="{0495C9CD-4C63-4BD8-B07D-E68589029D7C}" type="parTrans" cxnId="{6221C1AE-E0F6-4B11-B09A-758DA53CF3D5}">
      <dgm:prSet/>
      <dgm:spPr/>
      <dgm:t>
        <a:bodyPr/>
        <a:lstStyle/>
        <a:p>
          <a:endParaRPr lang="en-US"/>
        </a:p>
      </dgm:t>
    </dgm:pt>
    <dgm:pt modelId="{6277FF2E-200F-4751-B62F-2AFD26462F58}" type="sibTrans" cxnId="{6221C1AE-E0F6-4B11-B09A-758DA53CF3D5}">
      <dgm:prSet/>
      <dgm:spPr/>
      <dgm:t>
        <a:bodyPr/>
        <a:lstStyle/>
        <a:p>
          <a:endParaRPr lang="en-US"/>
        </a:p>
      </dgm:t>
    </dgm:pt>
    <dgm:pt modelId="{4099D956-9E92-4819-A221-7E65E460C4FA}" type="pres">
      <dgm:prSet presAssocID="{E9B40606-8C25-40EF-A59F-A437A4439B1C}" presName="root" presStyleCnt="0">
        <dgm:presLayoutVars>
          <dgm:dir/>
          <dgm:resizeHandles val="exact"/>
        </dgm:presLayoutVars>
      </dgm:prSet>
      <dgm:spPr/>
    </dgm:pt>
    <dgm:pt modelId="{C5EA52AE-E62D-469A-BEEF-56CFDFD19DDD}" type="pres">
      <dgm:prSet presAssocID="{CD4F155C-2549-482F-8456-D3613783B2A2}" presName="compNode" presStyleCnt="0"/>
      <dgm:spPr/>
    </dgm:pt>
    <dgm:pt modelId="{58D5B8F4-EDF5-4D74-AAD3-65A239DEF8FD}" type="pres">
      <dgm:prSet presAssocID="{CD4F155C-2549-482F-8456-D3613783B2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780A7B3-124C-4145-BA1D-CFB00E06031D}" type="pres">
      <dgm:prSet presAssocID="{CD4F155C-2549-482F-8456-D3613783B2A2}" presName="iconSpace" presStyleCnt="0"/>
      <dgm:spPr/>
    </dgm:pt>
    <dgm:pt modelId="{0AE37880-8B4E-408B-BB90-AF1D3609610F}" type="pres">
      <dgm:prSet presAssocID="{CD4F155C-2549-482F-8456-D3613783B2A2}" presName="parTx" presStyleLbl="revTx" presStyleIdx="0" presStyleCnt="4">
        <dgm:presLayoutVars>
          <dgm:chMax val="0"/>
          <dgm:chPref val="0"/>
        </dgm:presLayoutVars>
      </dgm:prSet>
      <dgm:spPr/>
    </dgm:pt>
    <dgm:pt modelId="{D7DB6760-0A39-4958-880F-550CD8E0ED0A}" type="pres">
      <dgm:prSet presAssocID="{CD4F155C-2549-482F-8456-D3613783B2A2}" presName="txSpace" presStyleCnt="0"/>
      <dgm:spPr/>
    </dgm:pt>
    <dgm:pt modelId="{55C37C31-3EDF-4D4C-9629-6A867C2D7170}" type="pres">
      <dgm:prSet presAssocID="{CD4F155C-2549-482F-8456-D3613783B2A2}" presName="desTx" presStyleLbl="revTx" presStyleIdx="1" presStyleCnt="4">
        <dgm:presLayoutVars/>
      </dgm:prSet>
      <dgm:spPr/>
    </dgm:pt>
    <dgm:pt modelId="{9CC5EEB1-6A48-442E-AD36-978C9AAD2691}" type="pres">
      <dgm:prSet presAssocID="{697D07B2-BAE8-468B-8DA5-E4E3CFCF93D2}" presName="sibTrans" presStyleCnt="0"/>
      <dgm:spPr/>
    </dgm:pt>
    <dgm:pt modelId="{F2096499-4322-4333-8B74-06680779B1A9}" type="pres">
      <dgm:prSet presAssocID="{B8F44CB3-7114-4BA4-9B88-3278569BFDA2}" presName="compNode" presStyleCnt="0"/>
      <dgm:spPr/>
    </dgm:pt>
    <dgm:pt modelId="{4CA0436C-FC6F-46DD-A6FF-94284F670444}" type="pres">
      <dgm:prSet presAssocID="{B8F44CB3-7114-4BA4-9B88-3278569BFD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23065D0F-072E-44D8-8C5B-C6552A748BF7}" type="pres">
      <dgm:prSet presAssocID="{B8F44CB3-7114-4BA4-9B88-3278569BFDA2}" presName="iconSpace" presStyleCnt="0"/>
      <dgm:spPr/>
    </dgm:pt>
    <dgm:pt modelId="{18F6579A-B908-4552-ABF1-8DF2DBA33D14}" type="pres">
      <dgm:prSet presAssocID="{B8F44CB3-7114-4BA4-9B88-3278569BFDA2}" presName="parTx" presStyleLbl="revTx" presStyleIdx="2" presStyleCnt="4">
        <dgm:presLayoutVars>
          <dgm:chMax val="0"/>
          <dgm:chPref val="0"/>
        </dgm:presLayoutVars>
      </dgm:prSet>
      <dgm:spPr/>
    </dgm:pt>
    <dgm:pt modelId="{32A496C4-CF4F-4E1C-A81D-9C3A32BBCB4F}" type="pres">
      <dgm:prSet presAssocID="{B8F44CB3-7114-4BA4-9B88-3278569BFDA2}" presName="txSpace" presStyleCnt="0"/>
      <dgm:spPr/>
    </dgm:pt>
    <dgm:pt modelId="{5231137C-4897-4F5E-AD26-E0FEFD989EFE}" type="pres">
      <dgm:prSet presAssocID="{B8F44CB3-7114-4BA4-9B88-3278569BFDA2}" presName="desTx" presStyleLbl="revTx" presStyleIdx="3" presStyleCnt="4">
        <dgm:presLayoutVars/>
      </dgm:prSet>
      <dgm:spPr/>
    </dgm:pt>
  </dgm:ptLst>
  <dgm:cxnLst>
    <dgm:cxn modelId="{B0AFF70F-E26D-4D58-8633-9D055E1A20F0}" type="presOf" srcId="{5C37AC10-CA20-41F6-97F6-3558C92FE747}" destId="{55C37C31-3EDF-4D4C-9629-6A867C2D7170}" srcOrd="0" destOrd="0" presId="urn:microsoft.com/office/officeart/2018/5/layout/CenteredIconLabelDescriptionList"/>
    <dgm:cxn modelId="{457DC520-9F22-4D41-849E-48CD8AF37696}" srcId="{CD4F155C-2549-482F-8456-D3613783B2A2}" destId="{5C37AC10-CA20-41F6-97F6-3558C92FE747}" srcOrd="0" destOrd="0" parTransId="{2EE00A10-9E7D-45D3-AD32-EAFF91A3BF39}" sibTransId="{9ABC3059-920C-4DB0-ABF9-A0BF1EC67851}"/>
    <dgm:cxn modelId="{636C8D2A-7D19-4242-B45D-885185CD263C}" srcId="{CD4F155C-2549-482F-8456-D3613783B2A2}" destId="{A7DF2B46-729C-441A-996C-A0C247DC886A}" srcOrd="2" destOrd="0" parTransId="{EC1F2C45-2076-4D92-BC7D-006F846CF985}" sibTransId="{573E24A5-430F-44DD-AAB6-A1B8FC7984E2}"/>
    <dgm:cxn modelId="{CAF68256-DBCC-42D7-BA8D-46BC3E5088B4}" srcId="{CD4F155C-2549-482F-8456-D3613783B2A2}" destId="{5C8E1069-F5B0-4099-8F45-8FCDF29B750A}" srcOrd="3" destOrd="0" parTransId="{EEF6C15B-AA2C-4534-965E-53A0311CAB1C}" sibTransId="{8F0C8661-F88F-41EE-90FA-AAB0E8894F76}"/>
    <dgm:cxn modelId="{F3486B5C-0DCF-4A27-8B2E-7BADAAC6A4D2}" type="presOf" srcId="{E9B40606-8C25-40EF-A59F-A437A4439B1C}" destId="{4099D956-9E92-4819-A221-7E65E460C4FA}" srcOrd="0" destOrd="0" presId="urn:microsoft.com/office/officeart/2018/5/layout/CenteredIconLabelDescriptionList"/>
    <dgm:cxn modelId="{24AE4C77-C877-4ACB-86BC-571E62BEB1D6}" type="presOf" srcId="{A7DF2B46-729C-441A-996C-A0C247DC886A}" destId="{55C37C31-3EDF-4D4C-9629-6A867C2D7170}" srcOrd="0" destOrd="2" presId="urn:microsoft.com/office/officeart/2018/5/layout/CenteredIconLabelDescriptionList"/>
    <dgm:cxn modelId="{151ED383-00DC-4236-8409-F6CCE92552BA}" type="presOf" srcId="{B8F44CB3-7114-4BA4-9B88-3278569BFDA2}" destId="{18F6579A-B908-4552-ABF1-8DF2DBA33D14}" srcOrd="0" destOrd="0" presId="urn:microsoft.com/office/officeart/2018/5/layout/CenteredIconLabelDescriptionList"/>
    <dgm:cxn modelId="{46922289-3B19-416A-BCB4-F8CB7C615610}" type="presOf" srcId="{CD4F155C-2549-482F-8456-D3613783B2A2}" destId="{0AE37880-8B4E-408B-BB90-AF1D3609610F}" srcOrd="0" destOrd="0" presId="urn:microsoft.com/office/officeart/2018/5/layout/CenteredIconLabelDescriptionList"/>
    <dgm:cxn modelId="{4AE9949F-7A44-4244-85D1-699A93078213}" type="presOf" srcId="{5C8E1069-F5B0-4099-8F45-8FCDF29B750A}" destId="{55C37C31-3EDF-4D4C-9629-6A867C2D7170}" srcOrd="0" destOrd="3" presId="urn:microsoft.com/office/officeart/2018/5/layout/CenteredIconLabelDescriptionList"/>
    <dgm:cxn modelId="{080AD7AD-C238-4408-9255-D4FE5D145F8F}" srcId="{E9B40606-8C25-40EF-A59F-A437A4439B1C}" destId="{CD4F155C-2549-482F-8456-D3613783B2A2}" srcOrd="0" destOrd="0" parTransId="{4126B6C9-00EE-4620-840F-9ACE681DD95E}" sibTransId="{697D07B2-BAE8-468B-8DA5-E4E3CFCF93D2}"/>
    <dgm:cxn modelId="{8C53B2AE-B317-4573-9157-81509FFA6825}" srcId="{B8F44CB3-7114-4BA4-9B88-3278569BFDA2}" destId="{8156B116-885A-4F97-95A0-D34252D2391F}" srcOrd="1" destOrd="0" parTransId="{9C62CB22-06D7-4CF1-ABB7-588FAE0489CD}" sibTransId="{0BA91541-9CD5-4C38-B1FE-E7ABBA99C500}"/>
    <dgm:cxn modelId="{6221C1AE-E0F6-4B11-B09A-758DA53CF3D5}" srcId="{B8F44CB3-7114-4BA4-9B88-3278569BFDA2}" destId="{34FBC0DA-C290-4351-B6F8-4B04ABBE461A}" srcOrd="2" destOrd="0" parTransId="{0495C9CD-4C63-4BD8-B07D-E68589029D7C}" sibTransId="{6277FF2E-200F-4751-B62F-2AFD26462F58}"/>
    <dgm:cxn modelId="{12C374C0-A40E-4ED7-A026-4A9FEF4915D1}" type="presOf" srcId="{63C6409D-BEA1-408D-AAC8-4D4DF77D2F02}" destId="{55C37C31-3EDF-4D4C-9629-6A867C2D7170}" srcOrd="0" destOrd="1" presId="urn:microsoft.com/office/officeart/2018/5/layout/CenteredIconLabelDescriptionList"/>
    <dgm:cxn modelId="{B72D2CC2-E4BA-449E-98F2-0B66D00C6EA9}" type="presOf" srcId="{D8DCC4B2-2CD8-4D0F-9902-36E6E1B9B5DD}" destId="{5231137C-4897-4F5E-AD26-E0FEFD989EFE}" srcOrd="0" destOrd="0" presId="urn:microsoft.com/office/officeart/2018/5/layout/CenteredIconLabelDescriptionList"/>
    <dgm:cxn modelId="{21E747C3-CC57-443B-87E6-5EA6657CC908}" type="presOf" srcId="{8156B116-885A-4F97-95A0-D34252D2391F}" destId="{5231137C-4897-4F5E-AD26-E0FEFD989EFE}" srcOrd="0" destOrd="1" presId="urn:microsoft.com/office/officeart/2018/5/layout/CenteredIconLabelDescriptionList"/>
    <dgm:cxn modelId="{1B756FC7-A388-4598-A226-824F6837AB9A}" type="presOf" srcId="{34FBC0DA-C290-4351-B6F8-4B04ABBE461A}" destId="{5231137C-4897-4F5E-AD26-E0FEFD989EFE}" srcOrd="0" destOrd="2" presId="urn:microsoft.com/office/officeart/2018/5/layout/CenteredIconLabelDescriptionList"/>
    <dgm:cxn modelId="{A5DE66CC-5323-42A0-A2BF-115083724D30}" srcId="{CD4F155C-2549-482F-8456-D3613783B2A2}" destId="{63C6409D-BEA1-408D-AAC8-4D4DF77D2F02}" srcOrd="1" destOrd="0" parTransId="{8CD857EC-521D-42C5-8817-DFB30165A59D}" sibTransId="{EF72552C-DD81-48C1-9D28-9D05FD8B401B}"/>
    <dgm:cxn modelId="{0D0E6BEB-5D51-4415-9CDA-99F4BDE0B1B5}" srcId="{E9B40606-8C25-40EF-A59F-A437A4439B1C}" destId="{B8F44CB3-7114-4BA4-9B88-3278569BFDA2}" srcOrd="1" destOrd="0" parTransId="{480EA01C-A2D9-45E1-A424-76202442389E}" sibTransId="{9A7BF593-53A2-457E-978E-C7AA1C6F241A}"/>
    <dgm:cxn modelId="{373039FE-1C44-486B-8FCA-01FCF52815DC}" srcId="{B8F44CB3-7114-4BA4-9B88-3278569BFDA2}" destId="{D8DCC4B2-2CD8-4D0F-9902-36E6E1B9B5DD}" srcOrd="0" destOrd="0" parTransId="{767CBE4C-A3C4-493D-9A47-C3833A7DD443}" sibTransId="{7F60A7D1-D85E-4C8E-AA94-BB1D77FE9AE4}"/>
    <dgm:cxn modelId="{E34FA2DA-F8E7-4901-84CC-2BA4FC1D3C22}" type="presParOf" srcId="{4099D956-9E92-4819-A221-7E65E460C4FA}" destId="{C5EA52AE-E62D-469A-BEEF-56CFDFD19DDD}" srcOrd="0" destOrd="0" presId="urn:microsoft.com/office/officeart/2018/5/layout/CenteredIconLabelDescriptionList"/>
    <dgm:cxn modelId="{A32AA612-0873-4475-B977-8A30F563C87F}" type="presParOf" srcId="{C5EA52AE-E62D-469A-BEEF-56CFDFD19DDD}" destId="{58D5B8F4-EDF5-4D74-AAD3-65A239DEF8FD}" srcOrd="0" destOrd="0" presId="urn:microsoft.com/office/officeart/2018/5/layout/CenteredIconLabelDescriptionList"/>
    <dgm:cxn modelId="{B98B89A4-43E0-4401-9FB3-EAECB832DC7B}" type="presParOf" srcId="{C5EA52AE-E62D-469A-BEEF-56CFDFD19DDD}" destId="{7780A7B3-124C-4145-BA1D-CFB00E06031D}" srcOrd="1" destOrd="0" presId="urn:microsoft.com/office/officeart/2018/5/layout/CenteredIconLabelDescriptionList"/>
    <dgm:cxn modelId="{459BD227-D857-43AE-A26A-BB7E126DC359}" type="presParOf" srcId="{C5EA52AE-E62D-469A-BEEF-56CFDFD19DDD}" destId="{0AE37880-8B4E-408B-BB90-AF1D3609610F}" srcOrd="2" destOrd="0" presId="urn:microsoft.com/office/officeart/2018/5/layout/CenteredIconLabelDescriptionList"/>
    <dgm:cxn modelId="{C9DA57EB-6206-492E-BF71-0765C7D4CCF6}" type="presParOf" srcId="{C5EA52AE-E62D-469A-BEEF-56CFDFD19DDD}" destId="{D7DB6760-0A39-4958-880F-550CD8E0ED0A}" srcOrd="3" destOrd="0" presId="urn:microsoft.com/office/officeart/2018/5/layout/CenteredIconLabelDescriptionList"/>
    <dgm:cxn modelId="{B994AB64-5F01-423D-8B8E-718344D0330B}" type="presParOf" srcId="{C5EA52AE-E62D-469A-BEEF-56CFDFD19DDD}" destId="{55C37C31-3EDF-4D4C-9629-6A867C2D7170}" srcOrd="4" destOrd="0" presId="urn:microsoft.com/office/officeart/2018/5/layout/CenteredIconLabelDescriptionList"/>
    <dgm:cxn modelId="{034D3A9E-0D66-4037-A206-5AE9FA7E9BEF}" type="presParOf" srcId="{4099D956-9E92-4819-A221-7E65E460C4FA}" destId="{9CC5EEB1-6A48-442E-AD36-978C9AAD2691}" srcOrd="1" destOrd="0" presId="urn:microsoft.com/office/officeart/2018/5/layout/CenteredIconLabelDescriptionList"/>
    <dgm:cxn modelId="{71F44698-38D5-4E6F-BEE7-57CB90DDB55F}" type="presParOf" srcId="{4099D956-9E92-4819-A221-7E65E460C4FA}" destId="{F2096499-4322-4333-8B74-06680779B1A9}" srcOrd="2" destOrd="0" presId="urn:microsoft.com/office/officeart/2018/5/layout/CenteredIconLabelDescriptionList"/>
    <dgm:cxn modelId="{7F919117-0004-4267-A584-C611DCF7FD04}" type="presParOf" srcId="{F2096499-4322-4333-8B74-06680779B1A9}" destId="{4CA0436C-FC6F-46DD-A6FF-94284F670444}" srcOrd="0" destOrd="0" presId="urn:microsoft.com/office/officeart/2018/5/layout/CenteredIconLabelDescriptionList"/>
    <dgm:cxn modelId="{9CD9C788-D9DD-44B6-9F88-EC396E715D82}" type="presParOf" srcId="{F2096499-4322-4333-8B74-06680779B1A9}" destId="{23065D0F-072E-44D8-8C5B-C6552A748BF7}" srcOrd="1" destOrd="0" presId="urn:microsoft.com/office/officeart/2018/5/layout/CenteredIconLabelDescriptionList"/>
    <dgm:cxn modelId="{9752CB43-F41B-495B-9E89-86260FF0C452}" type="presParOf" srcId="{F2096499-4322-4333-8B74-06680779B1A9}" destId="{18F6579A-B908-4552-ABF1-8DF2DBA33D14}" srcOrd="2" destOrd="0" presId="urn:microsoft.com/office/officeart/2018/5/layout/CenteredIconLabelDescriptionList"/>
    <dgm:cxn modelId="{0EDFCAA3-3FD3-4EDC-950A-3733D35A3433}" type="presParOf" srcId="{F2096499-4322-4333-8B74-06680779B1A9}" destId="{32A496C4-CF4F-4E1C-A81D-9C3A32BBCB4F}" srcOrd="3" destOrd="0" presId="urn:microsoft.com/office/officeart/2018/5/layout/CenteredIconLabelDescriptionList"/>
    <dgm:cxn modelId="{8E2C3305-9426-4B72-886B-6A8D7EDBB805}" type="presParOf" srcId="{F2096499-4322-4333-8B74-06680779B1A9}" destId="{5231137C-4897-4F5E-AD26-E0FEFD989EF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/>
      <dgm:spPr/>
      <dgm:t>
        <a:bodyPr/>
        <a:lstStyle/>
        <a:p>
          <a:r>
            <a:rPr lang="en-US" b="1" dirty="0" err="1"/>
            <a:t>SaveAsText</a:t>
          </a:r>
          <a:endParaRPr lang="en-GB" dirty="0"/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C7E30A3B-848F-4D73-8AA2-8A3ADC1BD653}">
      <dgm:prSet/>
      <dgm:spPr/>
      <dgm:t>
        <a:bodyPr/>
        <a:lstStyle/>
        <a:p>
          <a:r>
            <a:rPr lang="en-US" dirty="0"/>
            <a:t>Saves a Microsoft Access first class citizen as a file</a:t>
          </a:r>
          <a:endParaRPr lang="en-GB" dirty="0"/>
        </a:p>
      </dgm:t>
    </dgm:pt>
    <dgm:pt modelId="{9B05087F-F0A6-4484-A678-57EB04C5E109}" type="parTrans" cxnId="{9D0BF955-9FD8-4426-AEDF-F36394FAE05C}">
      <dgm:prSet/>
      <dgm:spPr/>
      <dgm:t>
        <a:bodyPr/>
        <a:lstStyle/>
        <a:p>
          <a:endParaRPr lang="en-GB"/>
        </a:p>
      </dgm:t>
    </dgm:pt>
    <dgm:pt modelId="{48AA6350-4C85-4991-91F4-DF206FB8C47A}" type="sibTrans" cxnId="{9D0BF955-9FD8-4426-AEDF-F36394FAE05C}">
      <dgm:prSet/>
      <dgm:spPr/>
      <dgm:t>
        <a:bodyPr/>
        <a:lstStyle/>
        <a:p>
          <a:endParaRPr lang="en-GB"/>
        </a:p>
      </dgm:t>
    </dgm:pt>
    <dgm:pt modelId="{E460DC57-C2A8-47F9-A467-B48FD7860D21}">
      <dgm:prSet/>
      <dgm:spPr/>
      <dgm:t>
        <a:bodyPr/>
        <a:lstStyle/>
        <a:p>
          <a:r>
            <a:rPr lang="en-US" dirty="0"/>
            <a:t>Non documented</a:t>
          </a:r>
          <a:endParaRPr lang="en-GB" dirty="0"/>
        </a:p>
      </dgm:t>
    </dgm:pt>
    <dgm:pt modelId="{3DD38B6E-351B-468A-B54B-CA8C7BDA569A}" type="parTrans" cxnId="{C7E67E9B-04C6-4EA5-8668-EBE321E18E76}">
      <dgm:prSet/>
      <dgm:spPr/>
      <dgm:t>
        <a:bodyPr/>
        <a:lstStyle/>
        <a:p>
          <a:endParaRPr lang="en-GB"/>
        </a:p>
      </dgm:t>
    </dgm:pt>
    <dgm:pt modelId="{88F9A067-FD08-4103-B3BB-FAF95145912D}" type="sibTrans" cxnId="{C7E67E9B-04C6-4EA5-8668-EBE321E18E76}">
      <dgm:prSet/>
      <dgm:spPr/>
      <dgm:t>
        <a:bodyPr/>
        <a:lstStyle/>
        <a:p>
          <a:endParaRPr lang="en-GB"/>
        </a:p>
      </dgm:t>
    </dgm:pt>
    <dgm:pt modelId="{B6B33319-8BCE-4DAE-B818-223513A9EF4D}">
      <dgm:prSet/>
      <dgm:spPr/>
      <dgm:t>
        <a:bodyPr/>
        <a:lstStyle/>
        <a:p>
          <a:r>
            <a:rPr lang="en-US" dirty="0"/>
            <a:t>Heterogeneous output</a:t>
          </a:r>
          <a:endParaRPr lang="en-GB" dirty="0"/>
        </a:p>
      </dgm:t>
    </dgm:pt>
    <dgm:pt modelId="{9EAD620A-CD40-40A7-BF2E-8177325FF988}" type="parTrans" cxnId="{6739EC53-0891-4AEB-AB54-3FDD013A6991}">
      <dgm:prSet/>
      <dgm:spPr/>
      <dgm:t>
        <a:bodyPr/>
        <a:lstStyle/>
        <a:p>
          <a:endParaRPr lang="en-GB"/>
        </a:p>
      </dgm:t>
    </dgm:pt>
    <dgm:pt modelId="{729353C6-222E-48C9-ADA2-4F2914F48602}" type="sibTrans" cxnId="{6739EC53-0891-4AEB-AB54-3FDD013A6991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6B3AB04-E12C-46A8-8872-8DA29ED808D1}" type="presOf" srcId="{C7E30A3B-848F-4D73-8AA2-8A3ADC1BD653}" destId="{EF5456A9-F893-4BE4-87C0-7BBA3F5A3E85}" srcOrd="0" destOrd="0" presId="urn:microsoft.com/office/officeart/2005/8/layout/list1"/>
    <dgm:cxn modelId="{35956107-F426-488D-9055-0B3194EBE838}" type="presOf" srcId="{B6B33319-8BCE-4DAE-B818-223513A9EF4D}" destId="{EF5456A9-F893-4BE4-87C0-7BBA3F5A3E85}" srcOrd="0" destOrd="1" presId="urn:microsoft.com/office/officeart/2005/8/layout/list1"/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6739EC53-0891-4AEB-AB54-3FDD013A6991}" srcId="{91BDAED6-0422-43DA-86DC-E00FC548E173}" destId="{B6B33319-8BCE-4DAE-B818-223513A9EF4D}" srcOrd="1" destOrd="0" parTransId="{9EAD620A-CD40-40A7-BF2E-8177325FF988}" sibTransId="{729353C6-222E-48C9-ADA2-4F2914F48602}"/>
    <dgm:cxn modelId="{9D0BF955-9FD8-4426-AEDF-F36394FAE05C}" srcId="{91BDAED6-0422-43DA-86DC-E00FC548E173}" destId="{C7E30A3B-848F-4D73-8AA2-8A3ADC1BD653}" srcOrd="0" destOrd="0" parTransId="{9B05087F-F0A6-4484-A678-57EB04C5E109}" sibTransId="{48AA6350-4C85-4991-91F4-DF206FB8C47A}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C7E67E9B-04C6-4EA5-8668-EBE321E18E76}" srcId="{91BDAED6-0422-43DA-86DC-E00FC548E173}" destId="{E460DC57-C2A8-47F9-A467-B48FD7860D21}" srcOrd="2" destOrd="0" parTransId="{3DD38B6E-351B-468A-B54B-CA8C7BDA569A}" sibTransId="{88F9A067-FD08-4103-B3BB-FAF95145912D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0E800FD1-8F8B-4753-B63E-1E355C3DCF39}" type="presOf" srcId="{E460DC57-C2A8-47F9-A467-B48FD7860D21}" destId="{EF5456A9-F893-4BE4-87C0-7BBA3F5A3E85}" srcOrd="0" destOrd="2" presId="urn:microsoft.com/office/officeart/2005/8/layout/list1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753AF0-EA93-4F82-865E-B3035E3CB4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BDAED6-0422-43DA-86DC-E00FC548E173}">
      <dgm:prSet/>
      <dgm:spPr/>
      <dgm:t>
        <a:bodyPr/>
        <a:lstStyle/>
        <a:p>
          <a:r>
            <a:rPr lang="en-US" b="1" dirty="0" err="1"/>
            <a:t>LoadFromText</a:t>
          </a:r>
          <a:endParaRPr lang="en-GB" dirty="0"/>
        </a:p>
      </dgm:t>
    </dgm:pt>
    <dgm:pt modelId="{B5EA8A3F-8D5D-4A57-B9C8-292761E2E69A}" type="parTrans" cxnId="{B6AC00C6-6E88-4BDF-8F38-43F4C79C9B28}">
      <dgm:prSet/>
      <dgm:spPr/>
      <dgm:t>
        <a:bodyPr/>
        <a:lstStyle/>
        <a:p>
          <a:endParaRPr lang="en-GB"/>
        </a:p>
      </dgm:t>
    </dgm:pt>
    <dgm:pt modelId="{5FDDBEEC-F7CB-4A1C-9FF3-F6744CD5578F}" type="sibTrans" cxnId="{B6AC00C6-6E88-4BDF-8F38-43F4C79C9B28}">
      <dgm:prSet/>
      <dgm:spPr/>
      <dgm:t>
        <a:bodyPr/>
        <a:lstStyle/>
        <a:p>
          <a:endParaRPr lang="en-GB"/>
        </a:p>
      </dgm:t>
    </dgm:pt>
    <dgm:pt modelId="{C7E30A3B-848F-4D73-8AA2-8A3ADC1BD653}">
      <dgm:prSet/>
      <dgm:spPr/>
      <dgm:t>
        <a:bodyPr/>
        <a:lstStyle/>
        <a:p>
          <a:r>
            <a:rPr lang="en-US" dirty="0"/>
            <a:t>Loads an object from a file</a:t>
          </a:r>
          <a:endParaRPr lang="en-GB" dirty="0"/>
        </a:p>
      </dgm:t>
    </dgm:pt>
    <dgm:pt modelId="{9B05087F-F0A6-4484-A678-57EB04C5E109}" type="parTrans" cxnId="{9D0BF955-9FD8-4426-AEDF-F36394FAE05C}">
      <dgm:prSet/>
      <dgm:spPr/>
      <dgm:t>
        <a:bodyPr/>
        <a:lstStyle/>
        <a:p>
          <a:endParaRPr lang="en-GB"/>
        </a:p>
      </dgm:t>
    </dgm:pt>
    <dgm:pt modelId="{48AA6350-4C85-4991-91F4-DF206FB8C47A}" type="sibTrans" cxnId="{9D0BF955-9FD8-4426-AEDF-F36394FAE05C}">
      <dgm:prSet/>
      <dgm:spPr/>
      <dgm:t>
        <a:bodyPr/>
        <a:lstStyle/>
        <a:p>
          <a:endParaRPr lang="en-GB"/>
        </a:p>
      </dgm:t>
    </dgm:pt>
    <dgm:pt modelId="{DEED5F97-831B-4210-9549-96DD4CDE055E}">
      <dgm:prSet/>
      <dgm:spPr/>
      <dgm:t>
        <a:bodyPr/>
        <a:lstStyle/>
        <a:p>
          <a:r>
            <a:rPr lang="en-US" dirty="0"/>
            <a:t>Non documented </a:t>
          </a:r>
          <a:endParaRPr lang="en-GB" dirty="0"/>
        </a:p>
      </dgm:t>
    </dgm:pt>
    <dgm:pt modelId="{EEA8F133-BCB1-411B-B686-80466BD8B7C0}" type="parTrans" cxnId="{670292A2-19FC-45FC-BDEF-83847FD00D38}">
      <dgm:prSet/>
      <dgm:spPr/>
      <dgm:t>
        <a:bodyPr/>
        <a:lstStyle/>
        <a:p>
          <a:endParaRPr lang="en-GB"/>
        </a:p>
      </dgm:t>
    </dgm:pt>
    <dgm:pt modelId="{C9A58BCB-9194-47C9-A8A4-8ABA780B7B54}" type="sibTrans" cxnId="{670292A2-19FC-45FC-BDEF-83847FD00D38}">
      <dgm:prSet/>
      <dgm:spPr/>
      <dgm:t>
        <a:bodyPr/>
        <a:lstStyle/>
        <a:p>
          <a:endParaRPr lang="en-GB"/>
        </a:p>
      </dgm:t>
    </dgm:pt>
    <dgm:pt modelId="{A483A136-32F8-4F5F-8060-D6F792F5C63B}" type="pres">
      <dgm:prSet presAssocID="{22753AF0-EA93-4F82-865E-B3035E3CB466}" presName="linear" presStyleCnt="0">
        <dgm:presLayoutVars>
          <dgm:dir/>
          <dgm:animLvl val="lvl"/>
          <dgm:resizeHandles val="exact"/>
        </dgm:presLayoutVars>
      </dgm:prSet>
      <dgm:spPr/>
    </dgm:pt>
    <dgm:pt modelId="{1D085EE6-DA08-40BE-9E05-C5C69D7BB2BB}" type="pres">
      <dgm:prSet presAssocID="{91BDAED6-0422-43DA-86DC-E00FC548E173}" presName="parentLin" presStyleCnt="0"/>
      <dgm:spPr/>
    </dgm:pt>
    <dgm:pt modelId="{AC65C4F5-21D4-4C2E-85AC-6C4ED4177686}" type="pres">
      <dgm:prSet presAssocID="{91BDAED6-0422-43DA-86DC-E00FC548E173}" presName="parentLeftMargin" presStyleLbl="node1" presStyleIdx="0" presStyleCnt="1"/>
      <dgm:spPr/>
    </dgm:pt>
    <dgm:pt modelId="{10A2CEF3-8561-4971-A9B5-EDD712A50ABF}" type="pres">
      <dgm:prSet presAssocID="{91BDAED6-0422-43DA-86DC-E00FC548E1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BA5158-DB91-434B-B743-FDA8D8161C47}" type="pres">
      <dgm:prSet presAssocID="{91BDAED6-0422-43DA-86DC-E00FC548E173}" presName="negativeSpace" presStyleCnt="0"/>
      <dgm:spPr/>
    </dgm:pt>
    <dgm:pt modelId="{EF5456A9-F893-4BE4-87C0-7BBA3F5A3E85}" type="pres">
      <dgm:prSet presAssocID="{91BDAED6-0422-43DA-86DC-E00FC548E173}" presName="childText" presStyleLbl="conFgAcc1" presStyleIdx="0" presStyleCnt="1" custScaleY="119232" custLinFactNeighborY="6556">
        <dgm:presLayoutVars>
          <dgm:bulletEnabled val="1"/>
        </dgm:presLayoutVars>
      </dgm:prSet>
      <dgm:spPr/>
    </dgm:pt>
  </dgm:ptLst>
  <dgm:cxnLst>
    <dgm:cxn modelId="{B6B3AB04-E12C-46A8-8872-8DA29ED808D1}" type="presOf" srcId="{C7E30A3B-848F-4D73-8AA2-8A3ADC1BD653}" destId="{EF5456A9-F893-4BE4-87C0-7BBA3F5A3E85}" srcOrd="0" destOrd="0" presId="urn:microsoft.com/office/officeart/2005/8/layout/list1"/>
    <dgm:cxn modelId="{33EFB53A-F2FE-427D-BE6C-6030FCA8A022}" type="presOf" srcId="{91BDAED6-0422-43DA-86DC-E00FC548E173}" destId="{AC65C4F5-21D4-4C2E-85AC-6C4ED4177686}" srcOrd="0" destOrd="0" presId="urn:microsoft.com/office/officeart/2005/8/layout/list1"/>
    <dgm:cxn modelId="{9D0BF955-9FD8-4426-AEDF-F36394FAE05C}" srcId="{91BDAED6-0422-43DA-86DC-E00FC548E173}" destId="{C7E30A3B-848F-4D73-8AA2-8A3ADC1BD653}" srcOrd="0" destOrd="0" parTransId="{9B05087F-F0A6-4484-A678-57EB04C5E109}" sibTransId="{48AA6350-4C85-4991-91F4-DF206FB8C47A}"/>
    <dgm:cxn modelId="{7A94F85D-50DB-4DCE-AAC6-14A8F3848AE2}" type="presOf" srcId="{DEED5F97-831B-4210-9549-96DD4CDE055E}" destId="{EF5456A9-F893-4BE4-87C0-7BBA3F5A3E85}" srcOrd="0" destOrd="1" presId="urn:microsoft.com/office/officeart/2005/8/layout/list1"/>
    <dgm:cxn modelId="{672A5866-A178-4391-A79F-848E3E650686}" type="presOf" srcId="{22753AF0-EA93-4F82-865E-B3035E3CB466}" destId="{A483A136-32F8-4F5F-8060-D6F792F5C63B}" srcOrd="0" destOrd="0" presId="urn:microsoft.com/office/officeart/2005/8/layout/list1"/>
    <dgm:cxn modelId="{6CD7849A-3E6C-44E4-A05E-2D0C9E2A5267}" type="presOf" srcId="{91BDAED6-0422-43DA-86DC-E00FC548E173}" destId="{10A2CEF3-8561-4971-A9B5-EDD712A50ABF}" srcOrd="1" destOrd="0" presId="urn:microsoft.com/office/officeart/2005/8/layout/list1"/>
    <dgm:cxn modelId="{670292A2-19FC-45FC-BDEF-83847FD00D38}" srcId="{91BDAED6-0422-43DA-86DC-E00FC548E173}" destId="{DEED5F97-831B-4210-9549-96DD4CDE055E}" srcOrd="1" destOrd="0" parTransId="{EEA8F133-BCB1-411B-B686-80466BD8B7C0}" sibTransId="{C9A58BCB-9194-47C9-A8A4-8ABA780B7B54}"/>
    <dgm:cxn modelId="{B6AC00C6-6E88-4BDF-8F38-43F4C79C9B28}" srcId="{22753AF0-EA93-4F82-865E-B3035E3CB466}" destId="{91BDAED6-0422-43DA-86DC-E00FC548E173}" srcOrd="0" destOrd="0" parTransId="{B5EA8A3F-8D5D-4A57-B9C8-292761E2E69A}" sibTransId="{5FDDBEEC-F7CB-4A1C-9FF3-F6744CD5578F}"/>
    <dgm:cxn modelId="{58D47E4A-A314-440C-9F9D-CDCB54BB7800}" type="presParOf" srcId="{A483A136-32F8-4F5F-8060-D6F792F5C63B}" destId="{1D085EE6-DA08-40BE-9E05-C5C69D7BB2BB}" srcOrd="0" destOrd="0" presId="urn:microsoft.com/office/officeart/2005/8/layout/list1"/>
    <dgm:cxn modelId="{6F8A8A12-793B-4BB8-AA53-45846FE75E60}" type="presParOf" srcId="{1D085EE6-DA08-40BE-9E05-C5C69D7BB2BB}" destId="{AC65C4F5-21D4-4C2E-85AC-6C4ED4177686}" srcOrd="0" destOrd="0" presId="urn:microsoft.com/office/officeart/2005/8/layout/list1"/>
    <dgm:cxn modelId="{FC458F66-7F39-4026-9E6C-D6D61CFA4160}" type="presParOf" srcId="{1D085EE6-DA08-40BE-9E05-C5C69D7BB2BB}" destId="{10A2CEF3-8561-4971-A9B5-EDD712A50ABF}" srcOrd="1" destOrd="0" presId="urn:microsoft.com/office/officeart/2005/8/layout/list1"/>
    <dgm:cxn modelId="{4F25777C-65A4-420E-8564-0617A6AA9431}" type="presParOf" srcId="{A483A136-32F8-4F5F-8060-D6F792F5C63B}" destId="{D2BA5158-DB91-434B-B743-FDA8D8161C47}" srcOrd="1" destOrd="0" presId="urn:microsoft.com/office/officeart/2005/8/layout/list1"/>
    <dgm:cxn modelId="{497F209F-1255-4D03-9EBD-24467B744C35}" type="presParOf" srcId="{A483A136-32F8-4F5F-8060-D6F792F5C63B}" destId="{EF5456A9-F893-4BE4-87C0-7BBA3F5A3E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8C768-BB39-467C-914E-46C8BD10A2A1}">
      <dsp:nvSpPr>
        <dsp:cNvPr id="0" name=""/>
        <dsp:cNvSpPr/>
      </dsp:nvSpPr>
      <dsp:spPr>
        <a:xfrm>
          <a:off x="830274" y="1164822"/>
          <a:ext cx="1072536" cy="1072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CE467-BB52-4865-B43E-FE1B1A723D7A}">
      <dsp:nvSpPr>
        <dsp:cNvPr id="0" name=""/>
        <dsp:cNvSpPr/>
      </dsp:nvSpPr>
      <dsp:spPr>
        <a:xfrm>
          <a:off x="174836" y="2553875"/>
          <a:ext cx="23834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 Centuries old company </a:t>
          </a:r>
        </a:p>
      </dsp:txBody>
      <dsp:txXfrm>
        <a:off x="174836" y="2553875"/>
        <a:ext cx="2383413" cy="720000"/>
      </dsp:txXfrm>
    </dsp:sp>
    <dsp:sp modelId="{61EDED2A-25F5-4435-AE2B-1433C475EFD9}">
      <dsp:nvSpPr>
        <dsp:cNvPr id="0" name=""/>
        <dsp:cNvSpPr/>
      </dsp:nvSpPr>
      <dsp:spPr>
        <a:xfrm>
          <a:off x="3630785" y="1164822"/>
          <a:ext cx="1072536" cy="1072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00379-AB25-49EF-AD3C-EB826DF4B9C1}">
      <dsp:nvSpPr>
        <dsp:cNvPr id="0" name=""/>
        <dsp:cNvSpPr/>
      </dsp:nvSpPr>
      <dsp:spPr>
        <a:xfrm>
          <a:off x="2975347" y="2553875"/>
          <a:ext cx="23834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1700 employees </a:t>
          </a:r>
        </a:p>
      </dsp:txBody>
      <dsp:txXfrm>
        <a:off x="2975347" y="2553875"/>
        <a:ext cx="2383413" cy="720000"/>
      </dsp:txXfrm>
    </dsp:sp>
    <dsp:sp modelId="{454B14B8-6AD8-492A-B061-69DE34CB1AF3}">
      <dsp:nvSpPr>
        <dsp:cNvPr id="0" name=""/>
        <dsp:cNvSpPr/>
      </dsp:nvSpPr>
      <dsp:spPr>
        <a:xfrm>
          <a:off x="6431296" y="1164822"/>
          <a:ext cx="1072536" cy="1072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8C353-F47A-4814-89C2-88DAE8E55FD1}">
      <dsp:nvSpPr>
        <dsp:cNvPr id="0" name=""/>
        <dsp:cNvSpPr/>
      </dsp:nvSpPr>
      <dsp:spPr>
        <a:xfrm>
          <a:off x="5775858" y="2553875"/>
          <a:ext cx="23834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 Continents </a:t>
          </a:r>
        </a:p>
      </dsp:txBody>
      <dsp:txXfrm>
        <a:off x="5775858" y="2553875"/>
        <a:ext cx="2383413" cy="720000"/>
      </dsp:txXfrm>
    </dsp:sp>
    <dsp:sp modelId="{44DDDB15-AA29-4AB1-8AD0-A88A7D4B719A}">
      <dsp:nvSpPr>
        <dsp:cNvPr id="0" name=""/>
        <dsp:cNvSpPr/>
      </dsp:nvSpPr>
      <dsp:spPr>
        <a:xfrm>
          <a:off x="9231808" y="1164822"/>
          <a:ext cx="1072536" cy="10725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C4497-FAD7-4B08-82E5-DC6FE9244417}">
      <dsp:nvSpPr>
        <dsp:cNvPr id="0" name=""/>
        <dsp:cNvSpPr/>
      </dsp:nvSpPr>
      <dsp:spPr>
        <a:xfrm>
          <a:off x="8576369" y="2553875"/>
          <a:ext cx="23834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51000 clients that reach millions of users</a:t>
          </a:r>
        </a:p>
      </dsp:txBody>
      <dsp:txXfrm>
        <a:off x="8576369" y="2553875"/>
        <a:ext cx="2383413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E6CD-1C10-40CD-976F-65FCBBBDBC10}">
      <dsp:nvSpPr>
        <dsp:cNvPr id="0" name=""/>
        <dsp:cNvSpPr/>
      </dsp:nvSpPr>
      <dsp:spPr>
        <a:xfrm>
          <a:off x="0" y="3341242"/>
          <a:ext cx="2783654" cy="1096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74" tIns="256032" rIns="197974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RQ#3</a:t>
          </a:r>
        </a:p>
      </dsp:txBody>
      <dsp:txXfrm>
        <a:off x="0" y="3341242"/>
        <a:ext cx="2783654" cy="1096670"/>
      </dsp:txXfrm>
    </dsp:sp>
    <dsp:sp modelId="{A7748286-ABE6-4909-8E33-55559D09F74A}">
      <dsp:nvSpPr>
        <dsp:cNvPr id="0" name=""/>
        <dsp:cNvSpPr/>
      </dsp:nvSpPr>
      <dsp:spPr>
        <a:xfrm>
          <a:off x="2783654" y="3341242"/>
          <a:ext cx="8350964" cy="10966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97" tIns="254000" rIns="16939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obtained model suitable for migration?</a:t>
          </a:r>
        </a:p>
      </dsp:txBody>
      <dsp:txXfrm>
        <a:off x="2783654" y="3341242"/>
        <a:ext cx="8350964" cy="1096670"/>
      </dsp:txXfrm>
    </dsp:sp>
    <dsp:sp modelId="{74BDD9AC-C5A4-2C42-93BA-67A0DA8A6E5E}">
      <dsp:nvSpPr>
        <dsp:cNvPr id="0" name=""/>
        <dsp:cNvSpPr/>
      </dsp:nvSpPr>
      <dsp:spPr>
        <a:xfrm rot="10800000">
          <a:off x="0" y="1671013"/>
          <a:ext cx="2783654" cy="16866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74" tIns="256032" rIns="197974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RQ#2</a:t>
          </a:r>
        </a:p>
      </dsp:txBody>
      <dsp:txXfrm rot="-10800000">
        <a:off x="0" y="1671013"/>
        <a:ext cx="2783654" cy="1096341"/>
      </dsp:txXfrm>
    </dsp:sp>
    <dsp:sp modelId="{1A397831-7086-CB4C-823B-63EBDC28324C}">
      <dsp:nvSpPr>
        <dsp:cNvPr id="0" name=""/>
        <dsp:cNvSpPr/>
      </dsp:nvSpPr>
      <dsp:spPr>
        <a:xfrm>
          <a:off x="2783654" y="1671013"/>
          <a:ext cx="8350964" cy="10963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97" tIns="254000" rIns="16939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we able to reengineer the meta-data sources into a model?</a:t>
          </a:r>
        </a:p>
      </dsp:txBody>
      <dsp:txXfrm>
        <a:off x="2783654" y="1671013"/>
        <a:ext cx="8350964" cy="1096341"/>
      </dsp:txXfrm>
    </dsp:sp>
    <dsp:sp modelId="{1C3E3EA5-C7FB-A44D-A3C6-16908FECDD6D}">
      <dsp:nvSpPr>
        <dsp:cNvPr id="0" name=""/>
        <dsp:cNvSpPr/>
      </dsp:nvSpPr>
      <dsp:spPr>
        <a:xfrm rot="10800000">
          <a:off x="0" y="784"/>
          <a:ext cx="2783654" cy="168667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974" tIns="256032" rIns="197974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RQ#1</a:t>
          </a:r>
        </a:p>
      </dsp:txBody>
      <dsp:txXfrm rot="-10800000">
        <a:off x="0" y="784"/>
        <a:ext cx="2783654" cy="1096341"/>
      </dsp:txXfrm>
    </dsp:sp>
    <dsp:sp modelId="{038B6A56-6712-0642-869B-4645E698A8E2}">
      <dsp:nvSpPr>
        <dsp:cNvPr id="0" name=""/>
        <dsp:cNvSpPr/>
      </dsp:nvSpPr>
      <dsp:spPr>
        <a:xfrm>
          <a:off x="2783654" y="784"/>
          <a:ext cx="8350964" cy="10963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97" tIns="254000" rIns="16939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/>
            <a:t>Can we obtain an application representation by querying the IDE runtime?</a:t>
          </a:r>
        </a:p>
      </dsp:txBody>
      <dsp:txXfrm>
        <a:off x="2783654" y="784"/>
        <a:ext cx="8350964" cy="1096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720E1-7099-4BA9-AD13-9DEE9C974704}">
      <dsp:nvSpPr>
        <dsp:cNvPr id="0" name=""/>
        <dsp:cNvSpPr/>
      </dsp:nvSpPr>
      <dsp:spPr>
        <a:xfrm>
          <a:off x="2354309" y="41934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55FB4-F42D-4152-B916-4CC7A826BBBF}">
      <dsp:nvSpPr>
        <dsp:cNvPr id="0" name=""/>
        <dsp:cNvSpPr/>
      </dsp:nvSpPr>
      <dsp:spPr>
        <a:xfrm>
          <a:off x="2851491" y="87762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97394-EA81-44B5-8574-A27F71E38B41}">
      <dsp:nvSpPr>
        <dsp:cNvPr id="0" name=""/>
        <dsp:cNvSpPr/>
      </dsp:nvSpPr>
      <dsp:spPr>
        <a:xfrm>
          <a:off x="1652309" y="329934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Standard Binary Interface</a:t>
          </a:r>
          <a:endParaRPr lang="en-US" sz="2500" kern="1200"/>
        </a:p>
      </dsp:txBody>
      <dsp:txXfrm>
        <a:off x="1652309" y="3299349"/>
        <a:ext cx="3600000" cy="720000"/>
      </dsp:txXfrm>
    </dsp:sp>
    <dsp:sp modelId="{72944B6E-7DB5-4FEB-A7FE-E43FA4D08A3F}">
      <dsp:nvSpPr>
        <dsp:cNvPr id="0" name=""/>
        <dsp:cNvSpPr/>
      </dsp:nvSpPr>
      <dsp:spPr>
        <a:xfrm>
          <a:off x="6584309" y="41934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0FEFB-3CD4-4060-AD99-AC9169787AB6}">
      <dsp:nvSpPr>
        <dsp:cNvPr id="0" name=""/>
        <dsp:cNvSpPr/>
      </dsp:nvSpPr>
      <dsp:spPr>
        <a:xfrm>
          <a:off x="7052309" y="88734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380F-D1FE-42FC-A286-877D737D4776}">
      <dsp:nvSpPr>
        <dsp:cNvPr id="0" name=""/>
        <dsp:cNvSpPr/>
      </dsp:nvSpPr>
      <dsp:spPr>
        <a:xfrm>
          <a:off x="5882309" y="329934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 dirty="0"/>
            <a:t>Component Object Model</a:t>
          </a:r>
          <a:endParaRPr lang="en-US" sz="2500" kern="1200" dirty="0"/>
        </a:p>
      </dsp:txBody>
      <dsp:txXfrm>
        <a:off x="5882309" y="3299349"/>
        <a:ext cx="360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2F4E5-1AE9-4288-8D0C-58A06C135F3F}">
      <dsp:nvSpPr>
        <dsp:cNvPr id="0" name=""/>
        <dsp:cNvSpPr/>
      </dsp:nvSpPr>
      <dsp:spPr>
        <a:xfrm>
          <a:off x="0" y="1543"/>
          <a:ext cx="11134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A9C88-AB02-4AEB-A3FA-7F87120BF1D1}">
      <dsp:nvSpPr>
        <dsp:cNvPr id="0" name=""/>
        <dsp:cNvSpPr/>
      </dsp:nvSpPr>
      <dsp:spPr>
        <a:xfrm>
          <a:off x="0" y="1543"/>
          <a:ext cx="2226923" cy="69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 Handle</a:t>
          </a:r>
        </a:p>
      </dsp:txBody>
      <dsp:txXfrm>
        <a:off x="0" y="1543"/>
        <a:ext cx="2226923" cy="695843"/>
      </dsp:txXfrm>
    </dsp:sp>
    <dsp:sp modelId="{B0689545-10D2-48F1-A11F-0A78E6077AD1}">
      <dsp:nvSpPr>
        <dsp:cNvPr id="0" name=""/>
        <dsp:cNvSpPr/>
      </dsp:nvSpPr>
      <dsp:spPr>
        <a:xfrm>
          <a:off x="2393943" y="176880"/>
          <a:ext cx="8740675" cy="57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Pointer to a remote object</a:t>
          </a:r>
        </a:p>
      </dsp:txBody>
      <dsp:txXfrm>
        <a:off x="2393943" y="176880"/>
        <a:ext cx="8740675" cy="578192"/>
      </dsp:txXfrm>
    </dsp:sp>
    <dsp:sp modelId="{F75B7D25-7132-4D64-B231-8A97BDF83C29}">
      <dsp:nvSpPr>
        <dsp:cNvPr id="0" name=""/>
        <dsp:cNvSpPr/>
      </dsp:nvSpPr>
      <dsp:spPr>
        <a:xfrm>
          <a:off x="2226923" y="755072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F3A1F-3214-49A4-B736-FD58166BC061}">
      <dsp:nvSpPr>
        <dsp:cNvPr id="0" name=""/>
        <dsp:cNvSpPr/>
      </dsp:nvSpPr>
      <dsp:spPr>
        <a:xfrm>
          <a:off x="0" y="930409"/>
          <a:ext cx="11134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E48D-7939-4CCF-A1BE-4880E346D8D1}">
      <dsp:nvSpPr>
        <dsp:cNvPr id="0" name=""/>
        <dsp:cNvSpPr/>
      </dsp:nvSpPr>
      <dsp:spPr>
        <a:xfrm>
          <a:off x="0" y="930409"/>
          <a:ext cx="2226923" cy="350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Application</a:t>
          </a:r>
          <a:r>
            <a:rPr lang="en-US" sz="2500" kern="1200" dirty="0"/>
            <a:t>: Represents a running Microsoft Access Application</a:t>
          </a:r>
        </a:p>
      </dsp:txBody>
      <dsp:txXfrm>
        <a:off x="0" y="930409"/>
        <a:ext cx="2226923" cy="3506744"/>
      </dsp:txXfrm>
    </dsp:sp>
    <dsp:sp modelId="{20470CF6-B2C3-4DEE-A4A7-69167A049AE7}">
      <dsp:nvSpPr>
        <dsp:cNvPr id="0" name=""/>
        <dsp:cNvSpPr/>
      </dsp:nvSpPr>
      <dsp:spPr>
        <a:xfrm>
          <a:off x="2393943" y="963456"/>
          <a:ext cx="8740675" cy="66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DoCmd</a:t>
          </a:r>
          <a:r>
            <a:rPr lang="en-US" sz="1800" kern="1200" dirty="0"/>
            <a:t>: Command object. Reifies the available operations</a:t>
          </a:r>
        </a:p>
      </dsp:txBody>
      <dsp:txXfrm>
        <a:off x="2393943" y="963456"/>
        <a:ext cx="8740675" cy="660939"/>
      </dsp:txXfrm>
    </dsp:sp>
    <dsp:sp modelId="{7878B5A7-B480-4A34-BFD9-D37062C3BF0C}">
      <dsp:nvSpPr>
        <dsp:cNvPr id="0" name=""/>
        <dsp:cNvSpPr/>
      </dsp:nvSpPr>
      <dsp:spPr>
        <a:xfrm>
          <a:off x="2226923" y="1624396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ED244-8F7D-4D52-9916-8F45F5D102B0}">
      <dsp:nvSpPr>
        <dsp:cNvPr id="0" name=""/>
        <dsp:cNvSpPr/>
      </dsp:nvSpPr>
      <dsp:spPr>
        <a:xfrm>
          <a:off x="2393943" y="1657443"/>
          <a:ext cx="8740675" cy="66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References</a:t>
          </a:r>
          <a:r>
            <a:rPr lang="en-US" sz="1800" kern="1200" dirty="0"/>
            <a:t>: Collection of static dependencies</a:t>
          </a:r>
        </a:p>
      </dsp:txBody>
      <dsp:txXfrm>
        <a:off x="2393943" y="1657443"/>
        <a:ext cx="8740675" cy="660939"/>
      </dsp:txXfrm>
    </dsp:sp>
    <dsp:sp modelId="{875A246B-B2FA-4C6D-B215-94368F612583}">
      <dsp:nvSpPr>
        <dsp:cNvPr id="0" name=""/>
        <dsp:cNvSpPr/>
      </dsp:nvSpPr>
      <dsp:spPr>
        <a:xfrm>
          <a:off x="2226923" y="2318382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940F3-E2A4-44FA-9ECB-7150EF785AAD}">
      <dsp:nvSpPr>
        <dsp:cNvPr id="0" name=""/>
        <dsp:cNvSpPr/>
      </dsp:nvSpPr>
      <dsp:spPr>
        <a:xfrm>
          <a:off x="2393943" y="2351429"/>
          <a:ext cx="8740675" cy="66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CurrentProject</a:t>
          </a:r>
          <a:r>
            <a:rPr lang="en-US" sz="1800" kern="1200" dirty="0"/>
            <a:t>: Project currently opened by the running application. Contains Forms, Reports, Modules and Macros descriptions</a:t>
          </a:r>
        </a:p>
      </dsp:txBody>
      <dsp:txXfrm>
        <a:off x="2393943" y="2351429"/>
        <a:ext cx="8740675" cy="660939"/>
      </dsp:txXfrm>
    </dsp:sp>
    <dsp:sp modelId="{4BC913BC-A8D8-4B62-B44D-E22D188B41FA}">
      <dsp:nvSpPr>
        <dsp:cNvPr id="0" name=""/>
        <dsp:cNvSpPr/>
      </dsp:nvSpPr>
      <dsp:spPr>
        <a:xfrm>
          <a:off x="2226923" y="3012368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EC5B4-EE57-43BB-B80E-432491427150}">
      <dsp:nvSpPr>
        <dsp:cNvPr id="0" name=""/>
        <dsp:cNvSpPr/>
      </dsp:nvSpPr>
      <dsp:spPr>
        <a:xfrm>
          <a:off x="2393943" y="3045415"/>
          <a:ext cx="8740675" cy="66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CurrentData</a:t>
          </a:r>
          <a:r>
            <a:rPr lang="en-US" sz="1800" kern="1200" dirty="0"/>
            <a:t>: Database currently opened by the running application. Contains </a:t>
          </a:r>
          <a:r>
            <a:rPr lang="en-US" sz="1800" kern="1200" dirty="0" err="1"/>
            <a:t>TableDef</a:t>
          </a:r>
          <a:r>
            <a:rPr lang="en-US" sz="1800" kern="1200" dirty="0"/>
            <a:t> and </a:t>
          </a:r>
          <a:r>
            <a:rPr lang="en-US" sz="1800" kern="1200" dirty="0" err="1"/>
            <a:t>QueryDef</a:t>
          </a:r>
          <a:r>
            <a:rPr lang="en-US" sz="1800" b="1" kern="1200" dirty="0"/>
            <a:t>		</a:t>
          </a:r>
          <a:endParaRPr lang="en-US" sz="1800" kern="1200" dirty="0"/>
        </a:p>
      </dsp:txBody>
      <dsp:txXfrm>
        <a:off x="2393943" y="3045415"/>
        <a:ext cx="8740675" cy="660939"/>
      </dsp:txXfrm>
    </dsp:sp>
    <dsp:sp modelId="{B4FAA66F-72F6-4BE1-986E-4EE1DA1C4AE5}">
      <dsp:nvSpPr>
        <dsp:cNvPr id="0" name=""/>
        <dsp:cNvSpPr/>
      </dsp:nvSpPr>
      <dsp:spPr>
        <a:xfrm>
          <a:off x="2226923" y="3706354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99786-9D33-4411-BA6B-F943E6D204DD}">
      <dsp:nvSpPr>
        <dsp:cNvPr id="0" name=""/>
        <dsp:cNvSpPr/>
      </dsp:nvSpPr>
      <dsp:spPr>
        <a:xfrm>
          <a:off x="2393943" y="3739401"/>
          <a:ext cx="8740675" cy="66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Forms</a:t>
          </a:r>
          <a:r>
            <a:rPr lang="en-US" sz="1800" kern="1200" dirty="0"/>
            <a:t> </a:t>
          </a:r>
          <a:r>
            <a:rPr lang="en-US" sz="1800" b="1" kern="1200" dirty="0"/>
            <a:t>Reports</a:t>
          </a:r>
          <a:r>
            <a:rPr lang="en-US" sz="1800" kern="1200" dirty="0"/>
            <a:t> </a:t>
          </a:r>
          <a:r>
            <a:rPr lang="en-US" sz="1800" b="1" kern="1200" dirty="0"/>
            <a:t>and</a:t>
          </a:r>
          <a:r>
            <a:rPr lang="en-US" sz="1800" kern="1200" dirty="0"/>
            <a:t> </a:t>
          </a:r>
          <a:r>
            <a:rPr lang="en-US" sz="1800" b="1" kern="1200" dirty="0"/>
            <a:t>Modules</a:t>
          </a:r>
          <a:r>
            <a:rPr lang="en-US" sz="1800" kern="1200" dirty="0"/>
            <a:t>: Collections containing the opened Forms / Reports / Modules. Each object is bounded to the real “thing”</a:t>
          </a:r>
        </a:p>
      </dsp:txBody>
      <dsp:txXfrm>
        <a:off x="2393943" y="3739401"/>
        <a:ext cx="8740675" cy="660939"/>
      </dsp:txXfrm>
    </dsp:sp>
    <dsp:sp modelId="{24BA758D-D891-4CBA-9C91-B8AAEA95C1C0}">
      <dsp:nvSpPr>
        <dsp:cNvPr id="0" name=""/>
        <dsp:cNvSpPr/>
      </dsp:nvSpPr>
      <dsp:spPr>
        <a:xfrm>
          <a:off x="2226923" y="4400340"/>
          <a:ext cx="8907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DEA9D-ABC6-4F68-A532-8543033C1FB2}">
      <dsp:nvSpPr>
        <dsp:cNvPr id="0" name=""/>
        <dsp:cNvSpPr/>
      </dsp:nvSpPr>
      <dsp:spPr>
        <a:xfrm>
          <a:off x="0" y="373988"/>
          <a:ext cx="535136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Reading a property of a COM Entity may give us an other COM Entity</a:t>
          </a:r>
          <a:endParaRPr lang="en-GB" sz="2200" kern="1200" dirty="0"/>
        </a:p>
      </dsp:txBody>
      <dsp:txXfrm>
        <a:off x="42722" y="416710"/>
        <a:ext cx="5265919" cy="789716"/>
      </dsp:txXfrm>
    </dsp:sp>
    <dsp:sp modelId="{D180FA08-9078-4298-930E-F0FE43704C0D}">
      <dsp:nvSpPr>
        <dsp:cNvPr id="0" name=""/>
        <dsp:cNvSpPr/>
      </dsp:nvSpPr>
      <dsp:spPr>
        <a:xfrm>
          <a:off x="0" y="1312508"/>
          <a:ext cx="535136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model entity type may be mapped to more than one entity type</a:t>
          </a:r>
          <a:endParaRPr lang="en-GB" sz="2200" kern="1200" dirty="0"/>
        </a:p>
      </dsp:txBody>
      <dsp:txXfrm>
        <a:off x="42722" y="1355230"/>
        <a:ext cx="5265919" cy="789716"/>
      </dsp:txXfrm>
    </dsp:sp>
    <dsp:sp modelId="{9D59BB29-A988-4A2E-BACF-F30203F41A72}">
      <dsp:nvSpPr>
        <dsp:cNvPr id="0" name=""/>
        <dsp:cNvSpPr/>
      </dsp:nvSpPr>
      <dsp:spPr>
        <a:xfrm>
          <a:off x="0" y="3216225"/>
          <a:ext cx="535136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Different</a:t>
          </a:r>
          <a:r>
            <a:rPr lang="fr-FR" sz="2200" kern="1200" dirty="0"/>
            <a:t> model </a:t>
          </a:r>
          <a:r>
            <a:rPr lang="fr-FR" sz="2200" kern="1200" dirty="0" err="1"/>
            <a:t>Entity</a:t>
          </a:r>
          <a:r>
            <a:rPr lang="fr-FR" sz="2200" kern="1200" dirty="0"/>
            <a:t> types </a:t>
          </a:r>
          <a:r>
            <a:rPr lang="fr-FR" sz="2200" kern="1200" dirty="0" err="1"/>
            <a:t>may</a:t>
          </a:r>
          <a:r>
            <a:rPr lang="fr-FR" sz="2200" kern="1200" dirty="0"/>
            <a:t> </a:t>
          </a:r>
          <a:r>
            <a:rPr lang="fr-FR" sz="2200" kern="1200" dirty="0" err="1"/>
            <a:t>be</a:t>
          </a:r>
          <a:r>
            <a:rPr lang="fr-FR" sz="2200" kern="1200" dirty="0"/>
            <a:t> </a:t>
          </a:r>
          <a:r>
            <a:rPr lang="fr-FR" sz="2200" kern="1200" dirty="0" err="1"/>
            <a:t>mapped</a:t>
          </a:r>
          <a:r>
            <a:rPr lang="fr-FR" sz="2200" kern="1200" dirty="0"/>
            <a:t> to one COM </a:t>
          </a:r>
          <a:r>
            <a:rPr lang="fr-FR" sz="2200" kern="1200" dirty="0" err="1"/>
            <a:t>entity</a:t>
          </a:r>
          <a:r>
            <a:rPr lang="fr-FR" sz="2200" kern="1200" dirty="0"/>
            <a:t> type</a:t>
          </a:r>
          <a:endParaRPr lang="en-GB" sz="2200" kern="1200" dirty="0"/>
        </a:p>
      </dsp:txBody>
      <dsp:txXfrm>
        <a:off x="42722" y="3258947"/>
        <a:ext cx="5265919" cy="789716"/>
      </dsp:txXfrm>
    </dsp:sp>
    <dsp:sp modelId="{11FA2908-A648-432D-BA95-661895EA5D38}">
      <dsp:nvSpPr>
        <dsp:cNvPr id="0" name=""/>
        <dsp:cNvSpPr/>
      </dsp:nvSpPr>
      <dsp:spPr>
        <a:xfrm>
          <a:off x="0" y="2261460"/>
          <a:ext cx="5351363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First class </a:t>
          </a:r>
          <a:r>
            <a:rPr lang="fr-FR" sz="2200" kern="1200" dirty="0" err="1"/>
            <a:t>citizen</a:t>
          </a:r>
          <a:r>
            <a:rPr lang="fr-FR" sz="2200" kern="1200" dirty="0"/>
            <a:t> </a:t>
          </a:r>
          <a:r>
            <a:rPr lang="fr-FR" sz="2200" kern="1200" dirty="0" err="1"/>
            <a:t>objects</a:t>
          </a:r>
          <a:r>
            <a:rPr lang="fr-FR" sz="2200" kern="1200" dirty="0"/>
            <a:t> must </a:t>
          </a:r>
          <a:r>
            <a:rPr lang="fr-FR" sz="2200" kern="1200" dirty="0" err="1"/>
            <a:t>be</a:t>
          </a:r>
          <a:r>
            <a:rPr lang="fr-FR" sz="2200" kern="1200" dirty="0"/>
            <a:t> </a:t>
          </a:r>
          <a:r>
            <a:rPr lang="fr-FR" sz="2200" kern="1200" dirty="0" err="1"/>
            <a:t>dynamically</a:t>
          </a:r>
          <a:r>
            <a:rPr lang="fr-FR" sz="2200" kern="1200" dirty="0"/>
            <a:t> </a:t>
          </a:r>
          <a:r>
            <a:rPr lang="fr-FR" sz="2200" kern="1200" dirty="0" err="1"/>
            <a:t>loaded</a:t>
          </a:r>
          <a:r>
            <a:rPr lang="fr-FR" sz="2200" kern="1200" dirty="0"/>
            <a:t> to </a:t>
          </a:r>
          <a:r>
            <a:rPr lang="fr-FR" sz="2200" kern="1200" dirty="0" err="1"/>
            <a:t>be</a:t>
          </a:r>
          <a:r>
            <a:rPr lang="fr-FR" sz="2200" kern="1200" dirty="0"/>
            <a:t> </a:t>
          </a:r>
          <a:r>
            <a:rPr lang="fr-FR" sz="2200" kern="1200" dirty="0" err="1"/>
            <a:t>analyzed</a:t>
          </a:r>
          <a:endParaRPr lang="en-GB" sz="2200" kern="1200" dirty="0"/>
        </a:p>
      </dsp:txBody>
      <dsp:txXfrm>
        <a:off x="42722" y="2304182"/>
        <a:ext cx="5265919" cy="7897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31A28-9D39-46E0-9324-838C5C78B7B3}">
      <dsp:nvSpPr>
        <dsp:cNvPr id="0" name=""/>
        <dsp:cNvSpPr/>
      </dsp:nvSpPr>
      <dsp:spPr>
        <a:xfrm>
          <a:off x="1872826" y="189637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BA078-61B1-412B-AA16-E95801A66411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35AD-289E-4C04-B8E1-78E3F57DC38D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Microsoft Access Analysis</a:t>
          </a:r>
          <a:endParaRPr lang="en-GB" sz="2400" kern="1200" dirty="0"/>
        </a:p>
      </dsp:txBody>
      <dsp:txXfrm>
        <a:off x="2031999" y="4368800"/>
        <a:ext cx="4064000" cy="1016000"/>
      </dsp:txXfrm>
    </dsp:sp>
    <dsp:sp modelId="{D17351E6-7E39-4B0F-973C-0FDE45ECA0B0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Runtime Information</a:t>
          </a:r>
          <a:endParaRPr lang="en-GB" sz="1400" kern="1200" dirty="0"/>
        </a:p>
      </dsp:txBody>
      <dsp:txXfrm>
        <a:off x="3684358" y="2077723"/>
        <a:ext cx="1077630" cy="1077630"/>
      </dsp:txXfrm>
    </dsp:sp>
    <dsp:sp modelId="{AA27D525-261B-473D-B60B-1B7DB9E664B3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Source code</a:t>
          </a:r>
          <a:endParaRPr lang="en-GB" sz="1400" kern="1200" dirty="0"/>
        </a:p>
      </dsp:txBody>
      <dsp:txXfrm>
        <a:off x="2593851" y="934385"/>
        <a:ext cx="1077630" cy="1077630"/>
      </dsp:txXfrm>
    </dsp:sp>
    <dsp:sp modelId="{7F2D0AE6-FCEA-4C96-AC58-573AB53A7E81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IDE Internal Information</a:t>
          </a:r>
          <a:endParaRPr lang="en-GB" sz="1400" kern="1200" dirty="0"/>
        </a:p>
      </dsp:txBody>
      <dsp:txXfrm>
        <a:off x="4151718" y="565915"/>
        <a:ext cx="1077630" cy="1077630"/>
      </dsp:txXfrm>
    </dsp:sp>
    <dsp:sp modelId="{073F919B-FFA6-4886-97D8-5DD2EC632408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31A28-9D39-46E0-9324-838C5C78B7B3}">
      <dsp:nvSpPr>
        <dsp:cNvPr id="0" name=""/>
        <dsp:cNvSpPr/>
      </dsp:nvSpPr>
      <dsp:spPr>
        <a:xfrm>
          <a:off x="714280" y="99974"/>
          <a:ext cx="2303176" cy="79986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BA078-61B1-412B-AA16-E95801A66411}">
      <dsp:nvSpPr>
        <dsp:cNvPr id="0" name=""/>
        <dsp:cNvSpPr/>
      </dsp:nvSpPr>
      <dsp:spPr>
        <a:xfrm>
          <a:off x="1646263" y="2074644"/>
          <a:ext cx="446352" cy="28566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35AD-289E-4C04-B8E1-78E3F57DC38D}">
      <dsp:nvSpPr>
        <dsp:cNvPr id="0" name=""/>
        <dsp:cNvSpPr/>
      </dsp:nvSpPr>
      <dsp:spPr>
        <a:xfrm>
          <a:off x="798195" y="2303176"/>
          <a:ext cx="2142489" cy="5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endParaRPr lang="en-GB" sz="1800" kern="1200" dirty="0"/>
        </a:p>
      </dsp:txBody>
      <dsp:txXfrm>
        <a:off x="798195" y="2303176"/>
        <a:ext cx="2142489" cy="535622"/>
      </dsp:txXfrm>
    </dsp:sp>
    <dsp:sp modelId="{D17351E6-7E39-4B0F-973C-0FDE45ECA0B0}">
      <dsp:nvSpPr>
        <dsp:cNvPr id="0" name=""/>
        <dsp:cNvSpPr/>
      </dsp:nvSpPr>
      <dsp:spPr>
        <a:xfrm>
          <a:off x="1551637" y="977689"/>
          <a:ext cx="803433" cy="803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Runtime Information</a:t>
          </a:r>
          <a:endParaRPr lang="en-GB" sz="700" kern="1200" dirty="0"/>
        </a:p>
      </dsp:txBody>
      <dsp:txXfrm>
        <a:off x="1669297" y="1095349"/>
        <a:ext cx="568113" cy="568113"/>
      </dsp:txXfrm>
    </dsp:sp>
    <dsp:sp modelId="{AA27D525-261B-473D-B60B-1B7DB9E664B3}">
      <dsp:nvSpPr>
        <dsp:cNvPr id="0" name=""/>
        <dsp:cNvSpPr/>
      </dsp:nvSpPr>
      <dsp:spPr>
        <a:xfrm>
          <a:off x="976735" y="374935"/>
          <a:ext cx="803433" cy="803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Source code</a:t>
          </a:r>
          <a:endParaRPr lang="en-GB" sz="700" kern="1200" dirty="0"/>
        </a:p>
      </dsp:txBody>
      <dsp:txXfrm>
        <a:off x="1094395" y="492595"/>
        <a:ext cx="568113" cy="568113"/>
      </dsp:txXfrm>
    </dsp:sp>
    <dsp:sp modelId="{7F2D0AE6-FCEA-4C96-AC58-573AB53A7E81}">
      <dsp:nvSpPr>
        <dsp:cNvPr id="0" name=""/>
        <dsp:cNvSpPr/>
      </dsp:nvSpPr>
      <dsp:spPr>
        <a:xfrm>
          <a:off x="1798023" y="180683"/>
          <a:ext cx="803433" cy="803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Access IDE Internal Information</a:t>
          </a:r>
          <a:endParaRPr lang="en-GB" sz="700" kern="1200" dirty="0"/>
        </a:p>
      </dsp:txBody>
      <dsp:txXfrm>
        <a:off x="1915683" y="298343"/>
        <a:ext cx="568113" cy="568113"/>
      </dsp:txXfrm>
    </dsp:sp>
    <dsp:sp modelId="{073F919B-FFA6-4886-97D8-5DD2EC632408}">
      <dsp:nvSpPr>
        <dsp:cNvPr id="0" name=""/>
        <dsp:cNvSpPr/>
      </dsp:nvSpPr>
      <dsp:spPr>
        <a:xfrm>
          <a:off x="619654" y="17854"/>
          <a:ext cx="2499571" cy="19996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430689"/>
          <a:ext cx="5006785" cy="301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582" tIns="604012" rIns="388582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10 Projects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623 Components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Many kinds of projects may not be represented</a:t>
          </a:r>
          <a:endParaRPr lang="en-GB" sz="2900" kern="1200" dirty="0"/>
        </a:p>
      </dsp:txBody>
      <dsp:txXfrm>
        <a:off x="0" y="430689"/>
        <a:ext cx="5006785" cy="3014550"/>
      </dsp:txXfrm>
    </dsp:sp>
    <dsp:sp modelId="{10A2CEF3-8561-4971-A9B5-EDD712A50ABF}">
      <dsp:nvSpPr>
        <dsp:cNvPr id="0" name=""/>
        <dsp:cNvSpPr/>
      </dsp:nvSpPr>
      <dsp:spPr>
        <a:xfrm>
          <a:off x="250339" y="2649"/>
          <a:ext cx="350474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71" tIns="0" rIns="13247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Empirical Study</a:t>
          </a:r>
        </a:p>
      </dsp:txBody>
      <dsp:txXfrm>
        <a:off x="292129" y="44439"/>
        <a:ext cx="3421169" cy="772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623426"/>
          <a:ext cx="5916889" cy="2201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216" tIns="583184" rIns="45921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Different versions between origin and destination may suppose a problem</a:t>
          </a:r>
          <a:endParaRPr lang="en-GB" sz="2800" kern="1200" dirty="0"/>
        </a:p>
      </dsp:txBody>
      <dsp:txXfrm>
        <a:off x="0" y="623426"/>
        <a:ext cx="5916889" cy="2201053"/>
      </dsp:txXfrm>
    </dsp:sp>
    <dsp:sp modelId="{10A2CEF3-8561-4971-A9B5-EDD712A50ABF}">
      <dsp:nvSpPr>
        <dsp:cNvPr id="0" name=""/>
        <dsp:cNvSpPr/>
      </dsp:nvSpPr>
      <dsp:spPr>
        <a:xfrm>
          <a:off x="295844" y="28272"/>
          <a:ext cx="4141822" cy="1127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51" tIns="0" rIns="1565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Multiple Version</a:t>
          </a:r>
        </a:p>
      </dsp:txBody>
      <dsp:txXfrm>
        <a:off x="350897" y="83325"/>
        <a:ext cx="4031716" cy="10176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1009241"/>
          <a:ext cx="5916889" cy="1149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216" tIns="416560" rIns="45921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Approach based on </a:t>
          </a:r>
          <a:r>
            <a:rPr lang="en-US" sz="2000" kern="1200" dirty="0" err="1"/>
            <a:t>SaveAsText</a:t>
          </a:r>
          <a:r>
            <a:rPr lang="en-US" sz="2000" kern="1200" dirty="0"/>
            <a:t> </a:t>
          </a:r>
          <a:endParaRPr lang="en-GB" sz="2000" kern="1200" dirty="0"/>
        </a:p>
      </dsp:txBody>
      <dsp:txXfrm>
        <a:off x="0" y="1009241"/>
        <a:ext cx="5916889" cy="1149586"/>
      </dsp:txXfrm>
    </dsp:sp>
    <dsp:sp modelId="{10A2CEF3-8561-4971-A9B5-EDD712A50ABF}">
      <dsp:nvSpPr>
        <dsp:cNvPr id="0" name=""/>
        <dsp:cNvSpPr/>
      </dsp:nvSpPr>
      <dsp:spPr>
        <a:xfrm>
          <a:off x="305716" y="284121"/>
          <a:ext cx="4137777" cy="924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51" tIns="0" rIns="1565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Undocumented Features Used</a:t>
          </a:r>
        </a:p>
      </dsp:txBody>
      <dsp:txXfrm>
        <a:off x="350838" y="329243"/>
        <a:ext cx="4047533" cy="8340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1B559-4889-473D-B53B-C4C0629B7D06}">
      <dsp:nvSpPr>
        <dsp:cNvPr id="0" name=""/>
        <dsp:cNvSpPr/>
      </dsp:nvSpPr>
      <dsp:spPr>
        <a:xfrm>
          <a:off x="0" y="1016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E9B41-F4D3-48E3-9F4F-4EA8D044128F}">
      <dsp:nvSpPr>
        <dsp:cNvPr id="0" name=""/>
        <dsp:cNvSpPr/>
      </dsp:nvSpPr>
      <dsp:spPr>
        <a:xfrm>
          <a:off x="155799" y="116899"/>
          <a:ext cx="283271" cy="28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D15E-BFFF-4901-B56D-F31439499E45}">
      <dsp:nvSpPr>
        <dsp:cNvPr id="0" name=""/>
        <dsp:cNvSpPr/>
      </dsp:nvSpPr>
      <dsp:spPr>
        <a:xfrm>
          <a:off x="594869" y="1016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Novel approach on modeling</a:t>
          </a:r>
        </a:p>
      </dsp:txBody>
      <dsp:txXfrm>
        <a:off x="594869" y="1016"/>
        <a:ext cx="6524965" cy="515038"/>
      </dsp:txXfrm>
    </dsp:sp>
    <dsp:sp modelId="{BF88E2B5-C9E9-4C95-9279-22BEFAA8C023}">
      <dsp:nvSpPr>
        <dsp:cNvPr id="0" name=""/>
        <dsp:cNvSpPr/>
      </dsp:nvSpPr>
      <dsp:spPr>
        <a:xfrm>
          <a:off x="0" y="644813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F7507-BE28-49A5-90FE-EAC54EC3FAC4}">
      <dsp:nvSpPr>
        <dsp:cNvPr id="0" name=""/>
        <dsp:cNvSpPr/>
      </dsp:nvSpPr>
      <dsp:spPr>
        <a:xfrm>
          <a:off x="155799" y="760697"/>
          <a:ext cx="283271" cy="28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ACD7E-80E6-4468-80D2-1700BA5D5066}">
      <dsp:nvSpPr>
        <dsp:cNvPr id="0" name=""/>
        <dsp:cNvSpPr/>
      </dsp:nvSpPr>
      <dsp:spPr>
        <a:xfrm>
          <a:off x="594869" y="644813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 Challenges – 3 Real industry requirements</a:t>
          </a:r>
        </a:p>
      </dsp:txBody>
      <dsp:txXfrm>
        <a:off x="594869" y="644813"/>
        <a:ext cx="6524965" cy="515038"/>
      </dsp:txXfrm>
    </dsp:sp>
    <dsp:sp modelId="{ABBA2A16-2445-41CE-A5A1-D0EEFD83EA21}">
      <dsp:nvSpPr>
        <dsp:cNvPr id="0" name=""/>
        <dsp:cNvSpPr/>
      </dsp:nvSpPr>
      <dsp:spPr>
        <a:xfrm>
          <a:off x="0" y="1303949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F5808-3ACD-4997-AB2D-1605DD5EFF95}">
      <dsp:nvSpPr>
        <dsp:cNvPr id="0" name=""/>
        <dsp:cNvSpPr/>
      </dsp:nvSpPr>
      <dsp:spPr>
        <a:xfrm>
          <a:off x="155799" y="1404495"/>
          <a:ext cx="283271" cy="28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0819-58D5-460F-8FAC-BB650B12249C}">
      <dsp:nvSpPr>
        <dsp:cNvPr id="0" name=""/>
        <dsp:cNvSpPr/>
      </dsp:nvSpPr>
      <dsp:spPr>
        <a:xfrm>
          <a:off x="594869" y="1288611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Implementation </a:t>
          </a:r>
        </a:p>
      </dsp:txBody>
      <dsp:txXfrm>
        <a:off x="594869" y="1288611"/>
        <a:ext cx="6524965" cy="515038"/>
      </dsp:txXfrm>
    </dsp:sp>
    <dsp:sp modelId="{68B9C950-CDE1-4A86-8887-91F8C99A785D}">
      <dsp:nvSpPr>
        <dsp:cNvPr id="0" name=""/>
        <dsp:cNvSpPr/>
      </dsp:nvSpPr>
      <dsp:spPr>
        <a:xfrm>
          <a:off x="0" y="1932409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2052-7048-4247-BC96-B700083B476E}">
      <dsp:nvSpPr>
        <dsp:cNvPr id="0" name=""/>
        <dsp:cNvSpPr/>
      </dsp:nvSpPr>
      <dsp:spPr>
        <a:xfrm>
          <a:off x="155799" y="2048293"/>
          <a:ext cx="283271" cy="28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9C93-492B-4A81-8614-1F9DD5E98306}">
      <dsp:nvSpPr>
        <dsp:cNvPr id="0" name=""/>
        <dsp:cNvSpPr/>
      </dsp:nvSpPr>
      <dsp:spPr>
        <a:xfrm>
          <a:off x="594869" y="1932409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Validation approach</a:t>
          </a:r>
        </a:p>
      </dsp:txBody>
      <dsp:txXfrm>
        <a:off x="594869" y="1932409"/>
        <a:ext cx="6524965" cy="515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7F58-526F-47E7-B1F6-12940F6FCB65}">
      <dsp:nvSpPr>
        <dsp:cNvPr id="0" name=""/>
        <dsp:cNvSpPr/>
      </dsp:nvSpPr>
      <dsp:spPr>
        <a:xfrm>
          <a:off x="2057309" y="65223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095FB-CCE9-456F-9A80-B9948DEC9CAD}">
      <dsp:nvSpPr>
        <dsp:cNvPr id="0" name=""/>
        <dsp:cNvSpPr/>
      </dsp:nvSpPr>
      <dsp:spPr>
        <a:xfrm>
          <a:off x="869309" y="306646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&gt; 90 Solutions</a:t>
          </a:r>
          <a:endParaRPr lang="en-US" sz="2500" kern="1200" dirty="0"/>
        </a:p>
      </dsp:txBody>
      <dsp:txXfrm>
        <a:off x="869309" y="3066461"/>
        <a:ext cx="4320000" cy="720000"/>
      </dsp:txXfrm>
    </dsp:sp>
    <dsp:sp modelId="{210DFE83-B67F-4423-80CD-E0032D556E2B}">
      <dsp:nvSpPr>
        <dsp:cNvPr id="0" name=""/>
        <dsp:cNvSpPr/>
      </dsp:nvSpPr>
      <dsp:spPr>
        <a:xfrm>
          <a:off x="7133309" y="65223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B2F02-E917-4EAC-BDD4-080A4908C415}">
      <dsp:nvSpPr>
        <dsp:cNvPr id="0" name=""/>
        <dsp:cNvSpPr/>
      </dsp:nvSpPr>
      <dsp:spPr>
        <a:xfrm>
          <a:off x="5945309" y="306646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900 to 2700 Forms x Solution</a:t>
          </a:r>
          <a:endParaRPr lang="en-US" sz="2500" kern="1200" dirty="0"/>
        </a:p>
      </dsp:txBody>
      <dsp:txXfrm>
        <a:off x="5945309" y="3066461"/>
        <a:ext cx="43200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1B559-4889-473D-B53B-C4C0629B7D06}">
      <dsp:nvSpPr>
        <dsp:cNvPr id="0" name=""/>
        <dsp:cNvSpPr/>
      </dsp:nvSpPr>
      <dsp:spPr>
        <a:xfrm>
          <a:off x="0" y="1016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E9B41-F4D3-48E3-9F4F-4EA8D044128F}">
      <dsp:nvSpPr>
        <dsp:cNvPr id="0" name=""/>
        <dsp:cNvSpPr/>
      </dsp:nvSpPr>
      <dsp:spPr>
        <a:xfrm>
          <a:off x="155799" y="116899"/>
          <a:ext cx="283271" cy="28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D15E-BFFF-4901-B56D-F31439499E45}">
      <dsp:nvSpPr>
        <dsp:cNvPr id="0" name=""/>
        <dsp:cNvSpPr/>
      </dsp:nvSpPr>
      <dsp:spPr>
        <a:xfrm>
          <a:off x="594869" y="1016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Novel approach on modeling</a:t>
          </a:r>
        </a:p>
      </dsp:txBody>
      <dsp:txXfrm>
        <a:off x="594869" y="1016"/>
        <a:ext cx="6524965" cy="515038"/>
      </dsp:txXfrm>
    </dsp:sp>
    <dsp:sp modelId="{BF88E2B5-C9E9-4C95-9279-22BEFAA8C023}">
      <dsp:nvSpPr>
        <dsp:cNvPr id="0" name=""/>
        <dsp:cNvSpPr/>
      </dsp:nvSpPr>
      <dsp:spPr>
        <a:xfrm>
          <a:off x="0" y="644813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F7507-BE28-49A5-90FE-EAC54EC3FAC4}">
      <dsp:nvSpPr>
        <dsp:cNvPr id="0" name=""/>
        <dsp:cNvSpPr/>
      </dsp:nvSpPr>
      <dsp:spPr>
        <a:xfrm>
          <a:off x="155799" y="760697"/>
          <a:ext cx="283271" cy="28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ACD7E-80E6-4468-80D2-1700BA5D5066}">
      <dsp:nvSpPr>
        <dsp:cNvPr id="0" name=""/>
        <dsp:cNvSpPr/>
      </dsp:nvSpPr>
      <dsp:spPr>
        <a:xfrm>
          <a:off x="594869" y="644813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 Challenges – 3 Real industry requirements</a:t>
          </a:r>
        </a:p>
      </dsp:txBody>
      <dsp:txXfrm>
        <a:off x="594869" y="644813"/>
        <a:ext cx="6524965" cy="515038"/>
      </dsp:txXfrm>
    </dsp:sp>
    <dsp:sp modelId="{ABBA2A16-2445-41CE-A5A1-D0EEFD83EA21}">
      <dsp:nvSpPr>
        <dsp:cNvPr id="0" name=""/>
        <dsp:cNvSpPr/>
      </dsp:nvSpPr>
      <dsp:spPr>
        <a:xfrm>
          <a:off x="0" y="1303949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F5808-3ACD-4997-AB2D-1605DD5EFF95}">
      <dsp:nvSpPr>
        <dsp:cNvPr id="0" name=""/>
        <dsp:cNvSpPr/>
      </dsp:nvSpPr>
      <dsp:spPr>
        <a:xfrm>
          <a:off x="155799" y="1404495"/>
          <a:ext cx="283271" cy="28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0819-58D5-460F-8FAC-BB650B12249C}">
      <dsp:nvSpPr>
        <dsp:cNvPr id="0" name=""/>
        <dsp:cNvSpPr/>
      </dsp:nvSpPr>
      <dsp:spPr>
        <a:xfrm>
          <a:off x="594869" y="1288611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Implementation </a:t>
          </a:r>
        </a:p>
      </dsp:txBody>
      <dsp:txXfrm>
        <a:off x="594869" y="1288611"/>
        <a:ext cx="6524965" cy="515038"/>
      </dsp:txXfrm>
    </dsp:sp>
    <dsp:sp modelId="{68B9C950-CDE1-4A86-8887-91F8C99A785D}">
      <dsp:nvSpPr>
        <dsp:cNvPr id="0" name=""/>
        <dsp:cNvSpPr/>
      </dsp:nvSpPr>
      <dsp:spPr>
        <a:xfrm>
          <a:off x="0" y="1932409"/>
          <a:ext cx="7119835" cy="5150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2052-7048-4247-BC96-B700083B476E}">
      <dsp:nvSpPr>
        <dsp:cNvPr id="0" name=""/>
        <dsp:cNvSpPr/>
      </dsp:nvSpPr>
      <dsp:spPr>
        <a:xfrm>
          <a:off x="155799" y="2048293"/>
          <a:ext cx="283271" cy="28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9C93-492B-4A81-8614-1F9DD5E98306}">
      <dsp:nvSpPr>
        <dsp:cNvPr id="0" name=""/>
        <dsp:cNvSpPr/>
      </dsp:nvSpPr>
      <dsp:spPr>
        <a:xfrm>
          <a:off x="594869" y="1932409"/>
          <a:ext cx="6524965" cy="51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08" tIns="54508" rIns="54508" bIns="545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Validation approach</a:t>
          </a:r>
        </a:p>
      </dsp:txBody>
      <dsp:txXfrm>
        <a:off x="594869" y="1932409"/>
        <a:ext cx="6524965" cy="515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3B0F5-F005-4065-AB75-7049C94A59AA}">
      <dsp:nvSpPr>
        <dsp:cNvPr id="0" name=""/>
        <dsp:cNvSpPr/>
      </dsp:nvSpPr>
      <dsp:spPr>
        <a:xfrm>
          <a:off x="0" y="767407"/>
          <a:ext cx="6487944" cy="221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537" tIns="853948" rIns="50353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baseline="0" dirty="0"/>
            <a:t>Up to date Data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baseline="0" dirty="0"/>
            <a:t>Precise and Detailed Data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baseline="0" dirty="0"/>
            <a:t>Memory &amp; CPU</a:t>
          </a:r>
        </a:p>
      </dsp:txBody>
      <dsp:txXfrm>
        <a:off x="0" y="767407"/>
        <a:ext cx="6487944" cy="2215300"/>
      </dsp:txXfrm>
    </dsp:sp>
    <dsp:sp modelId="{B769D946-2873-4172-ACD3-14A4319AA2E5}">
      <dsp:nvSpPr>
        <dsp:cNvPr id="0" name=""/>
        <dsp:cNvSpPr/>
      </dsp:nvSpPr>
      <dsp:spPr>
        <a:xfrm>
          <a:off x="1946383" y="355600"/>
          <a:ext cx="4541561" cy="998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60" tIns="0" rIns="1716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Implications </a:t>
          </a:r>
        </a:p>
      </dsp:txBody>
      <dsp:txXfrm>
        <a:off x="1995137" y="404354"/>
        <a:ext cx="4444053" cy="901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1293974"/>
          <a:ext cx="11925744" cy="211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570" tIns="978916" rIns="92557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 AST Extracted from text files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 Focus on a static structure of the software</a:t>
          </a:r>
          <a:endParaRPr lang="en-GB" sz="3000" kern="1200" dirty="0"/>
        </a:p>
      </dsp:txBody>
      <dsp:txXfrm>
        <a:off x="0" y="1293974"/>
        <a:ext cx="11925744" cy="2117360"/>
      </dsp:txXfrm>
    </dsp:sp>
    <dsp:sp modelId="{10A2CEF3-8561-4971-A9B5-EDD712A50ABF}">
      <dsp:nvSpPr>
        <dsp:cNvPr id="0" name=""/>
        <dsp:cNvSpPr/>
      </dsp:nvSpPr>
      <dsp:spPr>
        <a:xfrm>
          <a:off x="3562911" y="680865"/>
          <a:ext cx="8348021" cy="1105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35" tIns="0" rIns="315535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Static Analysis</a:t>
          </a:r>
        </a:p>
      </dsp:txBody>
      <dsp:txXfrm>
        <a:off x="3616857" y="734811"/>
        <a:ext cx="8240129" cy="997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1353221"/>
          <a:ext cx="11855950" cy="2059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153" tIns="916432" rIns="92015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baseline="0" dirty="0"/>
            <a:t> Runtime crawling</a:t>
          </a:r>
          <a:endParaRPr lang="en-GB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baseline="0" dirty="0"/>
            <a:t> Behavior dynamics and real composition</a:t>
          </a:r>
          <a:endParaRPr lang="en-GB" sz="3000" kern="1200" baseline="0" dirty="0"/>
        </a:p>
      </dsp:txBody>
      <dsp:txXfrm>
        <a:off x="0" y="1353221"/>
        <a:ext cx="11855950" cy="2059127"/>
      </dsp:txXfrm>
    </dsp:sp>
    <dsp:sp modelId="{10A2CEF3-8561-4971-A9B5-EDD712A50ABF}">
      <dsp:nvSpPr>
        <dsp:cNvPr id="0" name=""/>
        <dsp:cNvSpPr/>
      </dsp:nvSpPr>
      <dsp:spPr>
        <a:xfrm>
          <a:off x="3545628" y="665117"/>
          <a:ext cx="8299165" cy="1154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9" tIns="0" rIns="313689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Dynamic Analysis</a:t>
          </a:r>
        </a:p>
      </dsp:txBody>
      <dsp:txXfrm>
        <a:off x="3601989" y="721478"/>
        <a:ext cx="8186443" cy="1041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FEE5-D974-4F40-8454-CF4C0B5FB636}">
      <dsp:nvSpPr>
        <dsp:cNvPr id="0" name=""/>
        <dsp:cNvSpPr/>
      </dsp:nvSpPr>
      <dsp:spPr>
        <a:xfrm>
          <a:off x="0" y="1500610"/>
          <a:ext cx="11830009" cy="1995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140" tIns="853948" rIns="91814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baseline="0" dirty="0"/>
            <a:t>Static analysis enhanced by dynamic </a:t>
          </a:r>
          <a:endParaRPr lang="en-GB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baseline="0" dirty="0"/>
            <a:t>Dynamic analysis enhanced by static</a:t>
          </a:r>
          <a:endParaRPr lang="en-GB" sz="3000" kern="1200" baseline="0" dirty="0"/>
        </a:p>
      </dsp:txBody>
      <dsp:txXfrm>
        <a:off x="0" y="1500610"/>
        <a:ext cx="11830009" cy="1995634"/>
      </dsp:txXfrm>
    </dsp:sp>
    <dsp:sp modelId="{0DA0DFE6-43A7-415C-867D-D07264401E51}">
      <dsp:nvSpPr>
        <dsp:cNvPr id="0" name=""/>
        <dsp:cNvSpPr/>
      </dsp:nvSpPr>
      <dsp:spPr>
        <a:xfrm>
          <a:off x="3549002" y="832787"/>
          <a:ext cx="8281006" cy="1175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02" tIns="0" rIns="313002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Hybrid Analysis</a:t>
          </a:r>
        </a:p>
      </dsp:txBody>
      <dsp:txXfrm>
        <a:off x="3606397" y="890182"/>
        <a:ext cx="8166216" cy="1060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5B8F4-EDF5-4D74-AAD3-65A239DEF8FD}">
      <dsp:nvSpPr>
        <dsp:cNvPr id="0" name=""/>
        <dsp:cNvSpPr/>
      </dsp:nvSpPr>
      <dsp:spPr>
        <a:xfrm>
          <a:off x="2273309" y="27752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37880-8B4E-408B-BB90-AF1D3609610F}">
      <dsp:nvSpPr>
        <dsp:cNvPr id="0" name=""/>
        <dsp:cNvSpPr/>
      </dsp:nvSpPr>
      <dsp:spPr>
        <a:xfrm>
          <a:off x="869309" y="19565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4GL Language</a:t>
          </a:r>
        </a:p>
      </dsp:txBody>
      <dsp:txXfrm>
        <a:off x="869309" y="1956523"/>
        <a:ext cx="4320000" cy="648000"/>
      </dsp:txXfrm>
    </dsp:sp>
    <dsp:sp modelId="{55C37C31-3EDF-4D4C-9629-6A867C2D7170}">
      <dsp:nvSpPr>
        <dsp:cNvPr id="0" name=""/>
        <dsp:cNvSpPr/>
      </dsp:nvSpPr>
      <dsp:spPr>
        <a:xfrm>
          <a:off x="869309" y="2682196"/>
          <a:ext cx="4320000" cy="1478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Point and Click Development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Generates GUI related code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Produces Software based on intensive GUI Interaction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Uses proprietary binary format</a:t>
          </a:r>
        </a:p>
      </dsp:txBody>
      <dsp:txXfrm>
        <a:off x="869309" y="2682196"/>
        <a:ext cx="4320000" cy="1478974"/>
      </dsp:txXfrm>
    </dsp:sp>
    <dsp:sp modelId="{4CA0436C-FC6F-46DD-A6FF-94284F670444}">
      <dsp:nvSpPr>
        <dsp:cNvPr id="0" name=""/>
        <dsp:cNvSpPr/>
      </dsp:nvSpPr>
      <dsp:spPr>
        <a:xfrm>
          <a:off x="7349309" y="27752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579A-B908-4552-ABF1-8DF2DBA33D14}">
      <dsp:nvSpPr>
        <dsp:cNvPr id="0" name=""/>
        <dsp:cNvSpPr/>
      </dsp:nvSpPr>
      <dsp:spPr>
        <a:xfrm>
          <a:off x="5945309" y="19565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Provides First Class Citizens</a:t>
          </a:r>
        </a:p>
      </dsp:txBody>
      <dsp:txXfrm>
        <a:off x="5945309" y="1956523"/>
        <a:ext cx="4320000" cy="648000"/>
      </dsp:txXfrm>
    </dsp:sp>
    <dsp:sp modelId="{5231137C-4897-4F5E-AD26-E0FEFD989EFE}">
      <dsp:nvSpPr>
        <dsp:cNvPr id="0" name=""/>
        <dsp:cNvSpPr/>
      </dsp:nvSpPr>
      <dsp:spPr>
        <a:xfrm>
          <a:off x="5945309" y="2682196"/>
          <a:ext cx="4320000" cy="1478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GUI:</a:t>
          </a:r>
          <a:r>
            <a:rPr lang="en-US" sz="1700" kern="1200" dirty="0"/>
            <a:t> Form and Reports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Functional:</a:t>
          </a:r>
          <a:r>
            <a:rPr lang="en-US" sz="1700" kern="1200" dirty="0"/>
            <a:t> Class Modules, Modules and Macros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Data:</a:t>
          </a:r>
          <a:r>
            <a:rPr lang="en-US" sz="1700" kern="1200" dirty="0"/>
            <a:t> Tables and Queries</a:t>
          </a:r>
        </a:p>
      </dsp:txBody>
      <dsp:txXfrm>
        <a:off x="5945309" y="2682196"/>
        <a:ext cx="4320000" cy="1478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756196"/>
          <a:ext cx="5992304" cy="353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069" tIns="708152" rIns="46506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Saves a Microsoft Access first class citizen as a file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Heterogeneous output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Non documented</a:t>
          </a:r>
          <a:endParaRPr lang="en-GB" sz="3400" kern="1200" dirty="0"/>
        </a:p>
      </dsp:txBody>
      <dsp:txXfrm>
        <a:off x="0" y="756196"/>
        <a:ext cx="5992304" cy="3534300"/>
      </dsp:txXfrm>
    </dsp:sp>
    <dsp:sp modelId="{10A2CEF3-8561-4971-A9B5-EDD712A50ABF}">
      <dsp:nvSpPr>
        <dsp:cNvPr id="0" name=""/>
        <dsp:cNvSpPr/>
      </dsp:nvSpPr>
      <dsp:spPr>
        <a:xfrm>
          <a:off x="299615" y="254356"/>
          <a:ext cx="4194613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546" tIns="0" rIns="1585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SaveAsText</a:t>
          </a:r>
          <a:endParaRPr lang="en-GB" sz="3400" kern="1200" dirty="0"/>
        </a:p>
      </dsp:txBody>
      <dsp:txXfrm>
        <a:off x="348611" y="303352"/>
        <a:ext cx="4096621" cy="90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56A9-F893-4BE4-87C0-7BBA3F5A3E85}">
      <dsp:nvSpPr>
        <dsp:cNvPr id="0" name=""/>
        <dsp:cNvSpPr/>
      </dsp:nvSpPr>
      <dsp:spPr>
        <a:xfrm>
          <a:off x="0" y="699234"/>
          <a:ext cx="5992304" cy="36281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069" tIns="874776" rIns="465069" bIns="298704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Loads an object from a file</a:t>
          </a:r>
          <a:endParaRPr lang="en-GB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Non documented </a:t>
          </a:r>
          <a:endParaRPr lang="en-GB" sz="4200" kern="1200" dirty="0"/>
        </a:p>
      </dsp:txBody>
      <dsp:txXfrm>
        <a:off x="0" y="699234"/>
        <a:ext cx="5992304" cy="3628110"/>
      </dsp:txXfrm>
    </dsp:sp>
    <dsp:sp modelId="{10A2CEF3-8561-4971-A9B5-EDD712A50ABF}">
      <dsp:nvSpPr>
        <dsp:cNvPr id="0" name=""/>
        <dsp:cNvSpPr/>
      </dsp:nvSpPr>
      <dsp:spPr>
        <a:xfrm>
          <a:off x="299615" y="39657"/>
          <a:ext cx="4194613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546" tIns="0" rIns="15854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 err="1"/>
            <a:t>LoadFromText</a:t>
          </a:r>
          <a:endParaRPr lang="en-GB" sz="4200" kern="1200" dirty="0"/>
        </a:p>
      </dsp:txBody>
      <dsp:txXfrm>
        <a:off x="360139" y="100181"/>
        <a:ext cx="4073565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19C12D-F82C-4498-A630-D84BC8D436FD}" type="datetime1">
              <a:rPr lang="fr-FR"/>
              <a:pPr>
                <a:defRPr/>
              </a:pPr>
              <a:t>03/12/2020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AC28B7-08DE-4B92-9785-E59172997B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41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5838A7-FB4B-47F1-B924-220BB62FA797}" type="datetime1">
              <a:rPr lang="fr-FR"/>
              <a:pPr>
                <a:defRPr/>
              </a:pPr>
              <a:t>03/12/2020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757F51-CEFA-4A09-8970-1D3CD38882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9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r-levrault.com/f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linkedin.com/company/berger-levrault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twitter.com/bergerlevrault" TargetMode="External"/><Relationship Id="rId2" Type="http://schemas.openxmlformats.org/officeDocument/2006/relationships/hyperlink" Target="https://www.youtube.com/channel/UCpBKKOUeuDAQhSpLTqBMaS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s://www.berger-levrault.com/fr/" TargetMode="Externa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r-levrault.com/f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linkedin.com/company/berger-levraul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bergerlevrault" TargetMode="External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www.youtube.com/channel/UCpBKKOUeuDAQhSpLTqBMaSA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r-levrault.com/f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ger-levrault.com/fr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Début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D5191D0F-F21A-42EE-9497-49395A75F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307" r="18729"/>
          <a:stretch/>
        </p:blipFill>
        <p:spPr>
          <a:xfrm>
            <a:off x="5732272" y="-7495"/>
            <a:ext cx="6458139" cy="668538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C3323B0-1D1C-4668-B3F5-FF6D2498FC4E}"/>
              </a:ext>
            </a:extLst>
          </p:cNvPr>
          <p:cNvSpPr/>
          <p:nvPr userDrawn="1"/>
        </p:nvSpPr>
        <p:spPr>
          <a:xfrm>
            <a:off x="1587" y="-1501"/>
            <a:ext cx="5743748" cy="6575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CE819-D3DA-478F-BD5E-A6B3885A02EC}"/>
              </a:ext>
            </a:extLst>
          </p:cNvPr>
          <p:cNvSpPr/>
          <p:nvPr userDrawn="1"/>
        </p:nvSpPr>
        <p:spPr>
          <a:xfrm>
            <a:off x="11907366" y="-1499"/>
            <a:ext cx="292100" cy="6575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83425-0FB8-4A87-9BA3-82A32DAE06F5}"/>
              </a:ext>
            </a:extLst>
          </p:cNvPr>
          <p:cNvSpPr/>
          <p:nvPr userDrawn="1"/>
        </p:nvSpPr>
        <p:spPr>
          <a:xfrm rot="5400000">
            <a:off x="5948298" y="614389"/>
            <a:ext cx="282340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39" name="Image 38">
            <a:hlinkClick r:id="rId3"/>
            <a:extLst>
              <a:ext uri="{FF2B5EF4-FFF2-40B4-BE49-F238E27FC236}">
                <a16:creationId xmlns:a16="http://schemas.microsoft.com/office/drawing/2014/main" id="{E451C4A5-667B-4DB7-9333-B41B43F790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E374394B-CA53-48A8-BF6B-6F071847E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51" y="2733109"/>
            <a:ext cx="4753590" cy="1355520"/>
          </a:xfrm>
          <a:prstGeom prst="rect">
            <a:avLst/>
          </a:prstGeom>
          <a:noFill/>
        </p:spPr>
        <p:txBody>
          <a:bodyPr/>
          <a:lstStyle>
            <a:lvl1pPr algn="ctr">
              <a:defRPr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48806-4A02-4B13-811E-73B0CBBF3FAD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A66AF-380A-4767-83A7-38C551C78E6E}"/>
              </a:ext>
            </a:extLst>
          </p:cNvPr>
          <p:cNvSpPr/>
          <p:nvPr userDrawn="1"/>
        </p:nvSpPr>
        <p:spPr>
          <a:xfrm>
            <a:off x="5732273" y="-4497"/>
            <a:ext cx="523693" cy="6575663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tab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226" y="1764549"/>
            <a:ext cx="2976872" cy="39235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12" name="Google Shape;400;p34">
            <a:extLst>
              <a:ext uri="{FF2B5EF4-FFF2-40B4-BE49-F238E27FC236}">
                <a16:creationId xmlns:a16="http://schemas.microsoft.com/office/drawing/2014/main" id="{D8CFDD75-DD43-4723-B016-9F8808F44139}"/>
              </a:ext>
            </a:extLst>
          </p:cNvPr>
          <p:cNvGrpSpPr/>
          <p:nvPr userDrawn="1"/>
        </p:nvGrpSpPr>
        <p:grpSpPr>
          <a:xfrm>
            <a:off x="7582827" y="1336782"/>
            <a:ext cx="3088171" cy="4765220"/>
            <a:chOff x="2112475" y="238125"/>
            <a:chExt cx="3395050" cy="5238750"/>
          </a:xfrm>
        </p:grpSpPr>
        <p:sp>
          <p:nvSpPr>
            <p:cNvPr id="13" name="Google Shape;401;p34">
              <a:extLst>
                <a:ext uri="{FF2B5EF4-FFF2-40B4-BE49-F238E27FC236}">
                  <a16:creationId xmlns:a16="http://schemas.microsoft.com/office/drawing/2014/main" id="{E831CA98-899E-46C6-912E-1B150CF540A9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4" name="Google Shape;402;p34">
              <a:extLst>
                <a:ext uri="{FF2B5EF4-FFF2-40B4-BE49-F238E27FC236}">
                  <a16:creationId xmlns:a16="http://schemas.microsoft.com/office/drawing/2014/main" id="{1AF7A321-955E-419C-8465-718FD0E9C57C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5" name="Google Shape;403;p34">
              <a:extLst>
                <a:ext uri="{FF2B5EF4-FFF2-40B4-BE49-F238E27FC236}">
                  <a16:creationId xmlns:a16="http://schemas.microsoft.com/office/drawing/2014/main" id="{FCC46360-351E-4ABB-AB48-11B72E951324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6" name="Google Shape;404;p34">
              <a:extLst>
                <a:ext uri="{FF2B5EF4-FFF2-40B4-BE49-F238E27FC236}">
                  <a16:creationId xmlns:a16="http://schemas.microsoft.com/office/drawing/2014/main" id="{4C22DBF3-FB5B-4DB4-92A1-466979484A86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</p:grp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FF18B27-9C79-432D-BD0E-5FDD4A19A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8" name="Espace réservé du pied de page 14">
            <a:extLst>
              <a:ext uri="{FF2B5EF4-FFF2-40B4-BE49-F238E27FC236}">
                <a16:creationId xmlns:a16="http://schemas.microsoft.com/office/drawing/2014/main" id="{2ECA40B3-EDDB-47D1-87E4-0ADEC05AF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EA32AB1-39EC-4F10-81C9-6B1A6E956C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205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ordin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3485" y="2277929"/>
            <a:ext cx="4775682" cy="30248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Google Shape;411;p35">
            <a:extLst>
              <a:ext uri="{FF2B5EF4-FFF2-40B4-BE49-F238E27FC236}">
                <a16:creationId xmlns:a16="http://schemas.microsoft.com/office/drawing/2014/main" id="{DF4C7B20-E381-4DC0-B9C6-46D2668B4881}"/>
              </a:ext>
            </a:extLst>
          </p:cNvPr>
          <p:cNvSpPr/>
          <p:nvPr userDrawn="1"/>
        </p:nvSpPr>
        <p:spPr>
          <a:xfrm>
            <a:off x="6444088" y="2075818"/>
            <a:ext cx="5171645" cy="40261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243674" tIns="243674" rIns="243674" bIns="243674" anchor="ctr" anchorCtr="0">
            <a:noAutofit/>
          </a:bodyPr>
          <a:lstStyle/>
          <a:p>
            <a:endParaRPr sz="9595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27B003-6526-4885-8425-30D09DAAB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39DA982E-0866-48D7-9269-5C4627CE4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E7B108-B91D-442C-91C7-61D0CB1E7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329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ordinateur p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0754" y="2334358"/>
            <a:ext cx="4258893" cy="27388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12" name="Group 74">
            <a:extLst>
              <a:ext uri="{FF2B5EF4-FFF2-40B4-BE49-F238E27FC236}">
                <a16:creationId xmlns:a16="http://schemas.microsoft.com/office/drawing/2014/main" id="{85147245-C0CC-44CE-8777-6F2A2F87D3EE}"/>
              </a:ext>
            </a:extLst>
          </p:cNvPr>
          <p:cNvGrpSpPr/>
          <p:nvPr userDrawn="1"/>
        </p:nvGrpSpPr>
        <p:grpSpPr>
          <a:xfrm>
            <a:off x="6136183" y="2126007"/>
            <a:ext cx="5787454" cy="3328672"/>
            <a:chOff x="796810" y="2238918"/>
            <a:chExt cx="5787454" cy="3328672"/>
          </a:xfrm>
          <a:solidFill>
            <a:schemeClr val="tx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0BA47F9-88A8-421B-BA32-E23C50407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290" y="2238918"/>
              <a:ext cx="4719724" cy="3117743"/>
            </a:xfrm>
            <a:custGeom>
              <a:avLst/>
              <a:gdLst>
                <a:gd name="T0" fmla="*/ 4914 w 4918"/>
                <a:gd name="T1" fmla="*/ 178 h 3248"/>
                <a:gd name="T2" fmla="*/ 4915 w 4918"/>
                <a:gd name="T3" fmla="*/ 713 h 3248"/>
                <a:gd name="T4" fmla="*/ 4915 w 4918"/>
                <a:gd name="T5" fmla="*/ 2133 h 3248"/>
                <a:gd name="T6" fmla="*/ 4918 w 4918"/>
                <a:gd name="T7" fmla="*/ 3248 h 3248"/>
                <a:gd name="T8" fmla="*/ 1 w 4918"/>
                <a:gd name="T9" fmla="*/ 3248 h 3248"/>
                <a:gd name="T10" fmla="*/ 1 w 4918"/>
                <a:gd name="T11" fmla="*/ 2183 h 3248"/>
                <a:gd name="T12" fmla="*/ 0 w 4918"/>
                <a:gd name="T13" fmla="*/ 229 h 3248"/>
                <a:gd name="T14" fmla="*/ 8 w 4918"/>
                <a:gd name="T15" fmla="*/ 157 h 3248"/>
                <a:gd name="T16" fmla="*/ 14 w 4918"/>
                <a:gd name="T17" fmla="*/ 143 h 3248"/>
                <a:gd name="T18" fmla="*/ 141 w 4918"/>
                <a:gd name="T19" fmla="*/ 12 h 3248"/>
                <a:gd name="T20" fmla="*/ 218 w 4918"/>
                <a:gd name="T21" fmla="*/ 0 h 3248"/>
                <a:gd name="T22" fmla="*/ 4712 w 4918"/>
                <a:gd name="T23" fmla="*/ 1 h 3248"/>
                <a:gd name="T24" fmla="*/ 4905 w 4918"/>
                <a:gd name="T25" fmla="*/ 143 h 3248"/>
                <a:gd name="T26" fmla="*/ 4911 w 4918"/>
                <a:gd name="T27" fmla="*/ 157 h 3248"/>
                <a:gd name="T28" fmla="*/ 4913 w 4918"/>
                <a:gd name="T29" fmla="*/ 167 h 3248"/>
                <a:gd name="T30" fmla="*/ 4914 w 4918"/>
                <a:gd name="T31" fmla="*/ 178 h 3248"/>
                <a:gd name="T32" fmla="*/ 2459 w 4918"/>
                <a:gd name="T33" fmla="*/ 201 h 3248"/>
                <a:gd name="T34" fmla="*/ 267 w 4918"/>
                <a:gd name="T35" fmla="*/ 200 h 3248"/>
                <a:gd name="T36" fmla="*/ 233 w 4918"/>
                <a:gd name="T37" fmla="*/ 235 h 3248"/>
                <a:gd name="T38" fmla="*/ 233 w 4918"/>
                <a:gd name="T39" fmla="*/ 3008 h 3248"/>
                <a:gd name="T40" fmla="*/ 272 w 4918"/>
                <a:gd name="T41" fmla="*/ 3047 h 3248"/>
                <a:gd name="T42" fmla="*/ 4652 w 4918"/>
                <a:gd name="T43" fmla="*/ 3047 h 3248"/>
                <a:gd name="T44" fmla="*/ 4686 w 4918"/>
                <a:gd name="T45" fmla="*/ 3013 h 3248"/>
                <a:gd name="T46" fmla="*/ 4686 w 4918"/>
                <a:gd name="T47" fmla="*/ 235 h 3248"/>
                <a:gd name="T48" fmla="*/ 4652 w 4918"/>
                <a:gd name="T49" fmla="*/ 200 h 3248"/>
                <a:gd name="T50" fmla="*/ 2459 w 4918"/>
                <a:gd name="T51" fmla="*/ 201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18" h="3248">
                  <a:moveTo>
                    <a:pt x="4914" y="178"/>
                  </a:moveTo>
                  <a:cubicBezTo>
                    <a:pt x="4914" y="356"/>
                    <a:pt x="4915" y="535"/>
                    <a:pt x="4915" y="713"/>
                  </a:cubicBezTo>
                  <a:cubicBezTo>
                    <a:pt x="4915" y="1187"/>
                    <a:pt x="4915" y="1660"/>
                    <a:pt x="4915" y="2133"/>
                  </a:cubicBezTo>
                  <a:cubicBezTo>
                    <a:pt x="4916" y="2491"/>
                    <a:pt x="4918" y="3248"/>
                    <a:pt x="4918" y="3248"/>
                  </a:cubicBezTo>
                  <a:cubicBezTo>
                    <a:pt x="1" y="3248"/>
                    <a:pt x="1" y="3248"/>
                    <a:pt x="1" y="3248"/>
                  </a:cubicBezTo>
                  <a:cubicBezTo>
                    <a:pt x="1" y="2893"/>
                    <a:pt x="1" y="2537"/>
                    <a:pt x="1" y="2183"/>
                  </a:cubicBezTo>
                  <a:cubicBezTo>
                    <a:pt x="1" y="1532"/>
                    <a:pt x="1" y="880"/>
                    <a:pt x="0" y="229"/>
                  </a:cubicBezTo>
                  <a:cubicBezTo>
                    <a:pt x="0" y="205"/>
                    <a:pt x="2" y="181"/>
                    <a:pt x="8" y="157"/>
                  </a:cubicBezTo>
                  <a:cubicBezTo>
                    <a:pt x="13" y="154"/>
                    <a:pt x="15" y="150"/>
                    <a:pt x="14" y="143"/>
                  </a:cubicBezTo>
                  <a:cubicBezTo>
                    <a:pt x="33" y="77"/>
                    <a:pt x="77" y="34"/>
                    <a:pt x="141" y="12"/>
                  </a:cubicBezTo>
                  <a:cubicBezTo>
                    <a:pt x="166" y="3"/>
                    <a:pt x="191" y="0"/>
                    <a:pt x="218" y="0"/>
                  </a:cubicBezTo>
                  <a:cubicBezTo>
                    <a:pt x="1716" y="1"/>
                    <a:pt x="3214" y="1"/>
                    <a:pt x="4712" y="1"/>
                  </a:cubicBezTo>
                  <a:cubicBezTo>
                    <a:pt x="4802" y="1"/>
                    <a:pt x="4888" y="64"/>
                    <a:pt x="4905" y="143"/>
                  </a:cubicBezTo>
                  <a:cubicBezTo>
                    <a:pt x="4903" y="150"/>
                    <a:pt x="4905" y="154"/>
                    <a:pt x="4911" y="157"/>
                  </a:cubicBezTo>
                  <a:cubicBezTo>
                    <a:pt x="4911" y="160"/>
                    <a:pt x="4912" y="164"/>
                    <a:pt x="4913" y="167"/>
                  </a:cubicBezTo>
                  <a:cubicBezTo>
                    <a:pt x="4908" y="171"/>
                    <a:pt x="4909" y="175"/>
                    <a:pt x="4914" y="178"/>
                  </a:cubicBezTo>
                  <a:close/>
                  <a:moveTo>
                    <a:pt x="2459" y="201"/>
                  </a:moveTo>
                  <a:cubicBezTo>
                    <a:pt x="1728" y="201"/>
                    <a:pt x="998" y="201"/>
                    <a:pt x="267" y="200"/>
                  </a:cubicBezTo>
                  <a:cubicBezTo>
                    <a:pt x="238" y="200"/>
                    <a:pt x="233" y="208"/>
                    <a:pt x="233" y="235"/>
                  </a:cubicBezTo>
                  <a:cubicBezTo>
                    <a:pt x="233" y="1159"/>
                    <a:pt x="233" y="2084"/>
                    <a:pt x="233" y="3008"/>
                  </a:cubicBezTo>
                  <a:cubicBezTo>
                    <a:pt x="233" y="3047"/>
                    <a:pt x="233" y="3047"/>
                    <a:pt x="272" y="3047"/>
                  </a:cubicBezTo>
                  <a:cubicBezTo>
                    <a:pt x="1732" y="3047"/>
                    <a:pt x="3192" y="3047"/>
                    <a:pt x="4652" y="3047"/>
                  </a:cubicBezTo>
                  <a:cubicBezTo>
                    <a:pt x="4679" y="3047"/>
                    <a:pt x="4686" y="3040"/>
                    <a:pt x="4686" y="3013"/>
                  </a:cubicBezTo>
                  <a:cubicBezTo>
                    <a:pt x="4685" y="2087"/>
                    <a:pt x="4685" y="1161"/>
                    <a:pt x="4686" y="235"/>
                  </a:cubicBezTo>
                  <a:cubicBezTo>
                    <a:pt x="4686" y="207"/>
                    <a:pt x="4680" y="200"/>
                    <a:pt x="4652" y="200"/>
                  </a:cubicBezTo>
                  <a:cubicBezTo>
                    <a:pt x="3921" y="201"/>
                    <a:pt x="3190" y="201"/>
                    <a:pt x="2459" y="20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E930E00-ED89-46AA-BDDC-EC10163D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132" y="5357431"/>
              <a:ext cx="866809" cy="79291"/>
            </a:xfrm>
            <a:custGeom>
              <a:avLst/>
              <a:gdLst>
                <a:gd name="T0" fmla="*/ 0 w 903"/>
                <a:gd name="T1" fmla="*/ 0 h 83"/>
                <a:gd name="T2" fmla="*/ 903 w 903"/>
                <a:gd name="T3" fmla="*/ 0 h 83"/>
                <a:gd name="T4" fmla="*/ 816 w 903"/>
                <a:gd name="T5" fmla="*/ 83 h 83"/>
                <a:gd name="T6" fmla="*/ 87 w 903"/>
                <a:gd name="T7" fmla="*/ 83 h 83"/>
                <a:gd name="T8" fmla="*/ 0 w 90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3" h="83">
                  <a:moveTo>
                    <a:pt x="0" y="0"/>
                  </a:moveTo>
                  <a:cubicBezTo>
                    <a:pt x="301" y="0"/>
                    <a:pt x="602" y="0"/>
                    <a:pt x="903" y="0"/>
                  </a:cubicBezTo>
                  <a:cubicBezTo>
                    <a:pt x="900" y="45"/>
                    <a:pt x="861" y="83"/>
                    <a:pt x="816" y="83"/>
                  </a:cubicBezTo>
                  <a:cubicBezTo>
                    <a:pt x="573" y="83"/>
                    <a:pt x="330" y="83"/>
                    <a:pt x="87" y="83"/>
                  </a:cubicBezTo>
                  <a:cubicBezTo>
                    <a:pt x="42" y="83"/>
                    <a:pt x="2" y="4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CAAB8B5-7F71-4530-BF1A-61E559C7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10" y="5356661"/>
              <a:ext cx="5787454" cy="144725"/>
            </a:xfrm>
            <a:custGeom>
              <a:avLst/>
              <a:gdLst>
                <a:gd name="T0" fmla="*/ 135 w 6031"/>
                <a:gd name="T1" fmla="*/ 150 h 151"/>
                <a:gd name="T2" fmla="*/ 1969 w 6031"/>
                <a:gd name="T3" fmla="*/ 151 h 151"/>
                <a:gd name="T4" fmla="*/ 1969 w 6031"/>
                <a:gd name="T5" fmla="*/ 150 h 151"/>
                <a:gd name="T6" fmla="*/ 2640 w 6031"/>
                <a:gd name="T7" fmla="*/ 150 h 151"/>
                <a:gd name="T8" fmla="*/ 2772 w 6031"/>
                <a:gd name="T9" fmla="*/ 151 h 151"/>
                <a:gd name="T10" fmla="*/ 2977 w 6031"/>
                <a:gd name="T11" fmla="*/ 151 h 151"/>
                <a:gd name="T12" fmla="*/ 3343 w 6031"/>
                <a:gd name="T13" fmla="*/ 151 h 151"/>
                <a:gd name="T14" fmla="*/ 4495 w 6031"/>
                <a:gd name="T15" fmla="*/ 151 h 151"/>
                <a:gd name="T16" fmla="*/ 4698 w 6031"/>
                <a:gd name="T17" fmla="*/ 151 h 151"/>
                <a:gd name="T18" fmla="*/ 5896 w 6031"/>
                <a:gd name="T19" fmla="*/ 150 h 151"/>
                <a:gd name="T20" fmla="*/ 6025 w 6031"/>
                <a:gd name="T21" fmla="*/ 147 h 151"/>
                <a:gd name="T22" fmla="*/ 6029 w 6031"/>
                <a:gd name="T23" fmla="*/ 36 h 151"/>
                <a:gd name="T24" fmla="*/ 5994 w 6031"/>
                <a:gd name="T25" fmla="*/ 0 h 151"/>
                <a:gd name="T26" fmla="*/ 4782 w 6031"/>
                <a:gd name="T27" fmla="*/ 1 h 151"/>
                <a:gd name="T28" fmla="*/ 3467 w 6031"/>
                <a:gd name="T29" fmla="*/ 1 h 151"/>
                <a:gd name="T30" fmla="*/ 3380 w 6031"/>
                <a:gd name="T31" fmla="*/ 85 h 151"/>
                <a:gd name="T32" fmla="*/ 2651 w 6031"/>
                <a:gd name="T33" fmla="*/ 85 h 151"/>
                <a:gd name="T34" fmla="*/ 2564 w 6031"/>
                <a:gd name="T35" fmla="*/ 1 h 151"/>
                <a:gd name="T36" fmla="*/ 1249 w 6031"/>
                <a:gd name="T37" fmla="*/ 1 h 151"/>
                <a:gd name="T38" fmla="*/ 37 w 6031"/>
                <a:gd name="T39" fmla="*/ 0 h 151"/>
                <a:gd name="T40" fmla="*/ 2 w 6031"/>
                <a:gd name="T41" fmla="*/ 36 h 151"/>
                <a:gd name="T42" fmla="*/ 6 w 6031"/>
                <a:gd name="T43" fmla="*/ 147 h 151"/>
                <a:gd name="T44" fmla="*/ 135 w 6031"/>
                <a:gd name="T4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1" h="151">
                  <a:moveTo>
                    <a:pt x="135" y="150"/>
                  </a:moveTo>
                  <a:cubicBezTo>
                    <a:pt x="746" y="151"/>
                    <a:pt x="1358" y="151"/>
                    <a:pt x="1969" y="151"/>
                  </a:cubicBezTo>
                  <a:cubicBezTo>
                    <a:pt x="1969" y="150"/>
                    <a:pt x="1969" y="150"/>
                    <a:pt x="1969" y="150"/>
                  </a:cubicBezTo>
                  <a:cubicBezTo>
                    <a:pt x="2193" y="150"/>
                    <a:pt x="2416" y="150"/>
                    <a:pt x="2640" y="150"/>
                  </a:cubicBezTo>
                  <a:cubicBezTo>
                    <a:pt x="2684" y="150"/>
                    <a:pt x="2728" y="151"/>
                    <a:pt x="2772" y="151"/>
                  </a:cubicBezTo>
                  <a:cubicBezTo>
                    <a:pt x="2840" y="151"/>
                    <a:pt x="2909" y="151"/>
                    <a:pt x="2977" y="151"/>
                  </a:cubicBezTo>
                  <a:cubicBezTo>
                    <a:pt x="3099" y="150"/>
                    <a:pt x="3221" y="151"/>
                    <a:pt x="3343" y="151"/>
                  </a:cubicBezTo>
                  <a:cubicBezTo>
                    <a:pt x="3727" y="151"/>
                    <a:pt x="4111" y="151"/>
                    <a:pt x="4495" y="151"/>
                  </a:cubicBezTo>
                  <a:cubicBezTo>
                    <a:pt x="4564" y="151"/>
                    <a:pt x="4631" y="151"/>
                    <a:pt x="4698" y="151"/>
                  </a:cubicBezTo>
                  <a:cubicBezTo>
                    <a:pt x="5097" y="151"/>
                    <a:pt x="5497" y="151"/>
                    <a:pt x="5896" y="150"/>
                  </a:cubicBezTo>
                  <a:cubicBezTo>
                    <a:pt x="5938" y="150"/>
                    <a:pt x="5983" y="146"/>
                    <a:pt x="6025" y="147"/>
                  </a:cubicBezTo>
                  <a:cubicBezTo>
                    <a:pt x="6031" y="133"/>
                    <a:pt x="6029" y="73"/>
                    <a:pt x="6029" y="36"/>
                  </a:cubicBezTo>
                  <a:cubicBezTo>
                    <a:pt x="6029" y="8"/>
                    <a:pt x="6023" y="0"/>
                    <a:pt x="5994" y="0"/>
                  </a:cubicBezTo>
                  <a:cubicBezTo>
                    <a:pt x="5821" y="1"/>
                    <a:pt x="4974" y="1"/>
                    <a:pt x="4782" y="1"/>
                  </a:cubicBezTo>
                  <a:cubicBezTo>
                    <a:pt x="4608" y="1"/>
                    <a:pt x="3467" y="1"/>
                    <a:pt x="3467" y="1"/>
                  </a:cubicBezTo>
                  <a:cubicBezTo>
                    <a:pt x="3464" y="46"/>
                    <a:pt x="3425" y="84"/>
                    <a:pt x="3380" y="85"/>
                  </a:cubicBezTo>
                  <a:cubicBezTo>
                    <a:pt x="3137" y="85"/>
                    <a:pt x="2894" y="85"/>
                    <a:pt x="2651" y="85"/>
                  </a:cubicBezTo>
                  <a:cubicBezTo>
                    <a:pt x="2606" y="84"/>
                    <a:pt x="2566" y="46"/>
                    <a:pt x="2564" y="1"/>
                  </a:cubicBezTo>
                  <a:cubicBezTo>
                    <a:pt x="2564" y="1"/>
                    <a:pt x="1413" y="1"/>
                    <a:pt x="1249" y="1"/>
                  </a:cubicBezTo>
                  <a:cubicBezTo>
                    <a:pt x="1057" y="1"/>
                    <a:pt x="210" y="1"/>
                    <a:pt x="37" y="0"/>
                  </a:cubicBezTo>
                  <a:cubicBezTo>
                    <a:pt x="8" y="0"/>
                    <a:pt x="2" y="8"/>
                    <a:pt x="2" y="36"/>
                  </a:cubicBezTo>
                  <a:cubicBezTo>
                    <a:pt x="2" y="72"/>
                    <a:pt x="0" y="133"/>
                    <a:pt x="6" y="147"/>
                  </a:cubicBezTo>
                  <a:cubicBezTo>
                    <a:pt x="48" y="146"/>
                    <a:pt x="93" y="150"/>
                    <a:pt x="135" y="15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41648E0-B195-415E-AE66-EC840118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98" y="5497537"/>
              <a:ext cx="5776677" cy="70053"/>
            </a:xfrm>
            <a:custGeom>
              <a:avLst/>
              <a:gdLst>
                <a:gd name="T0" fmla="*/ 5890 w 6019"/>
                <a:gd name="T1" fmla="*/ 3 h 73"/>
                <a:gd name="T2" fmla="*/ 3337 w 6019"/>
                <a:gd name="T3" fmla="*/ 4 h 73"/>
                <a:gd name="T4" fmla="*/ 2892 w 6019"/>
                <a:gd name="T5" fmla="*/ 5 h 73"/>
                <a:gd name="T6" fmla="*/ 2634 w 6019"/>
                <a:gd name="T7" fmla="*/ 3 h 73"/>
                <a:gd name="T8" fmla="*/ 1963 w 6019"/>
                <a:gd name="T9" fmla="*/ 4 h 73"/>
                <a:gd name="T10" fmla="*/ 1963 w 6019"/>
                <a:gd name="T11" fmla="*/ 4 h 73"/>
                <a:gd name="T12" fmla="*/ 129 w 6019"/>
                <a:gd name="T13" fmla="*/ 3 h 73"/>
                <a:gd name="T14" fmla="*/ 0 w 6019"/>
                <a:gd name="T15" fmla="*/ 0 h 73"/>
                <a:gd name="T16" fmla="*/ 117 w 6019"/>
                <a:gd name="T17" fmla="*/ 59 h 73"/>
                <a:gd name="T18" fmla="*/ 579 w 6019"/>
                <a:gd name="T19" fmla="*/ 70 h 73"/>
                <a:gd name="T20" fmla="*/ 1963 w 6019"/>
                <a:gd name="T21" fmla="*/ 71 h 73"/>
                <a:gd name="T22" fmla="*/ 1963 w 6019"/>
                <a:gd name="T23" fmla="*/ 71 h 73"/>
                <a:gd name="T24" fmla="*/ 5440 w 6019"/>
                <a:gd name="T25" fmla="*/ 70 h 73"/>
                <a:gd name="T26" fmla="*/ 5902 w 6019"/>
                <a:gd name="T27" fmla="*/ 59 h 73"/>
                <a:gd name="T28" fmla="*/ 6019 w 6019"/>
                <a:gd name="T29" fmla="*/ 0 h 73"/>
                <a:gd name="T30" fmla="*/ 5890 w 6019"/>
                <a:gd name="T3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19" h="73">
                  <a:moveTo>
                    <a:pt x="5890" y="3"/>
                  </a:moveTo>
                  <a:cubicBezTo>
                    <a:pt x="5039" y="4"/>
                    <a:pt x="4188" y="4"/>
                    <a:pt x="3337" y="4"/>
                  </a:cubicBezTo>
                  <a:cubicBezTo>
                    <a:pt x="3189" y="4"/>
                    <a:pt x="3040" y="3"/>
                    <a:pt x="2892" y="5"/>
                  </a:cubicBezTo>
                  <a:cubicBezTo>
                    <a:pt x="2806" y="6"/>
                    <a:pt x="2720" y="3"/>
                    <a:pt x="2634" y="3"/>
                  </a:cubicBezTo>
                  <a:cubicBezTo>
                    <a:pt x="2410" y="4"/>
                    <a:pt x="2187" y="4"/>
                    <a:pt x="1963" y="4"/>
                  </a:cubicBezTo>
                  <a:cubicBezTo>
                    <a:pt x="1963" y="4"/>
                    <a:pt x="1963" y="4"/>
                    <a:pt x="1963" y="4"/>
                  </a:cubicBezTo>
                  <a:cubicBezTo>
                    <a:pt x="1352" y="4"/>
                    <a:pt x="740" y="4"/>
                    <a:pt x="129" y="3"/>
                  </a:cubicBezTo>
                  <a:cubicBezTo>
                    <a:pt x="87" y="3"/>
                    <a:pt x="42" y="0"/>
                    <a:pt x="0" y="0"/>
                  </a:cubicBezTo>
                  <a:cubicBezTo>
                    <a:pt x="20" y="41"/>
                    <a:pt x="74" y="53"/>
                    <a:pt x="117" y="59"/>
                  </a:cubicBezTo>
                  <a:cubicBezTo>
                    <a:pt x="279" y="73"/>
                    <a:pt x="425" y="70"/>
                    <a:pt x="579" y="70"/>
                  </a:cubicBezTo>
                  <a:cubicBezTo>
                    <a:pt x="1040" y="71"/>
                    <a:pt x="1502" y="71"/>
                    <a:pt x="1963" y="71"/>
                  </a:cubicBezTo>
                  <a:cubicBezTo>
                    <a:pt x="1963" y="71"/>
                    <a:pt x="1963" y="71"/>
                    <a:pt x="1963" y="71"/>
                  </a:cubicBezTo>
                  <a:cubicBezTo>
                    <a:pt x="3122" y="71"/>
                    <a:pt x="4281" y="71"/>
                    <a:pt x="5440" y="70"/>
                  </a:cubicBezTo>
                  <a:cubicBezTo>
                    <a:pt x="5594" y="70"/>
                    <a:pt x="5740" y="73"/>
                    <a:pt x="5902" y="59"/>
                  </a:cubicBezTo>
                  <a:cubicBezTo>
                    <a:pt x="5945" y="53"/>
                    <a:pt x="5999" y="41"/>
                    <a:pt x="6019" y="0"/>
                  </a:cubicBezTo>
                  <a:cubicBezTo>
                    <a:pt x="5977" y="0"/>
                    <a:pt x="5932" y="3"/>
                    <a:pt x="589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DE626BF-CD08-4510-B1EF-044A331F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8" name="Espace réservé du pied de page 14">
            <a:extLst>
              <a:ext uri="{FF2B5EF4-FFF2-40B4-BE49-F238E27FC236}">
                <a16:creationId xmlns:a16="http://schemas.microsoft.com/office/drawing/2014/main" id="{BB171D4E-D02E-4529-84F7-38B13BECF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3013A3A-1430-401A-91CE-4FE8F2FAAD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43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64973-E88E-40F4-970D-003A5774BFFC}"/>
              </a:ext>
            </a:extLst>
          </p:cNvPr>
          <p:cNvSpPr/>
          <p:nvPr userDrawn="1"/>
        </p:nvSpPr>
        <p:spPr>
          <a:xfrm>
            <a:off x="3174" y="0"/>
            <a:ext cx="11904192" cy="6574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DB509590-9FD9-4E0B-B7F2-80042A9CA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703" y="486228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702" y="1201514"/>
            <a:ext cx="11018091" cy="62547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fr-FR" sz="2800" b="1" i="0" kern="1200" dirty="0" smtClean="0">
                <a:solidFill>
                  <a:schemeClr val="bg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8F571C1-2749-4F2A-8722-70C0250280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02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E726538-1970-43C2-8867-24DA585D4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207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1E185EA-ACF6-4543-853E-C2E99D06DF0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90336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90C13082-B0B5-4457-8FA4-7CB438C25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98841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0D25F9B-A084-47D9-8B07-284C9A018B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97970" y="4263478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8C3C0F59-D070-406E-8158-018CB11A0C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6475" y="2316053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A34E6C7-873B-41C6-97F1-974DBAC2F66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05604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10599565-411F-4350-A7A6-5A6A36752E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14109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18A38-7CF6-4F01-9515-E4C5B95943E0}"/>
              </a:ext>
            </a:extLst>
          </p:cNvPr>
          <p:cNvSpPr/>
          <p:nvPr userDrawn="1"/>
        </p:nvSpPr>
        <p:spPr>
          <a:xfrm>
            <a:off x="11907366" y="0"/>
            <a:ext cx="292100" cy="657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9CCE966-5DAE-4DF9-9EC6-20EB7CF7A4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8903" y="4259996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pour une image  3">
            <a:extLst>
              <a:ext uri="{FF2B5EF4-FFF2-40B4-BE49-F238E27FC236}">
                <a16:creationId xmlns:a16="http://schemas.microsoft.com/office/drawing/2014/main" id="{00FB102F-82F4-4512-A1F3-7E4E0A1D3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7408" y="2312571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2" name="Espace réservé du pied de page 14">
            <a:extLst>
              <a:ext uri="{FF2B5EF4-FFF2-40B4-BE49-F238E27FC236}">
                <a16:creationId xmlns:a16="http://schemas.microsoft.com/office/drawing/2014/main" id="{BB49E3D0-188B-48C3-BF43-B33D234D8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13F0C47F-6552-4783-9236-A8231F65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3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F3B42C-CF0B-486C-80C5-8C7D597CC6A5}"/>
              </a:ext>
            </a:extLst>
          </p:cNvPr>
          <p:cNvSpPr/>
          <p:nvPr userDrawn="1"/>
        </p:nvSpPr>
        <p:spPr>
          <a:xfrm>
            <a:off x="1588" y="0"/>
            <a:ext cx="12201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0" name="Image 9" descr="Une image contenant clipart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A8E8102F-7907-4ED6-BC02-D2D2D3154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73"/>
          <a:stretch/>
        </p:blipFill>
        <p:spPr>
          <a:xfrm>
            <a:off x="6405886" y="5919584"/>
            <a:ext cx="278754" cy="220732"/>
          </a:xfrm>
          <a:prstGeom prst="rect">
            <a:avLst/>
          </a:prstGeom>
        </p:spPr>
      </p:pic>
      <p:pic>
        <p:nvPicPr>
          <p:cNvPr id="13" name="Image 12">
            <a:hlinkClick r:id="rId5"/>
            <a:extLst>
              <a:ext uri="{FF2B5EF4-FFF2-40B4-BE49-F238E27FC236}">
                <a16:creationId xmlns:a16="http://schemas.microsoft.com/office/drawing/2014/main" id="{8872F8BA-01C9-49AD-AFC2-4CE5B2EBB7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99178" y="4497504"/>
            <a:ext cx="1993644" cy="670000"/>
          </a:xfrm>
          <a:prstGeom prst="rect">
            <a:avLst/>
          </a:prstGeom>
        </p:spPr>
      </p:pic>
      <p:pic>
        <p:nvPicPr>
          <p:cNvPr id="14" name="Image 13" descr="Une image contenant clipart&#10;&#10;Description générée automatiquement">
            <a:hlinkClick r:id="rId7"/>
            <a:extLst>
              <a:ext uri="{FF2B5EF4-FFF2-40B4-BE49-F238E27FC236}">
                <a16:creationId xmlns:a16="http://schemas.microsoft.com/office/drawing/2014/main" id="{669C834F-B003-48F6-98A9-1CC330D5A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465"/>
          <a:stretch/>
        </p:blipFill>
        <p:spPr>
          <a:xfrm>
            <a:off x="5447407" y="5906052"/>
            <a:ext cx="310504" cy="220732"/>
          </a:xfrm>
          <a:prstGeom prst="rect">
            <a:avLst/>
          </a:prstGeom>
        </p:spPr>
      </p:pic>
      <p:pic>
        <p:nvPicPr>
          <p:cNvPr id="15" name="Image 14" descr="Une image contenant clipart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509DDF7C-6CFB-44F1-B7AA-F8B27B91E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7" r="35785" b="-26021"/>
          <a:stretch/>
        </p:blipFill>
        <p:spPr>
          <a:xfrm>
            <a:off x="5831028" y="5906052"/>
            <a:ext cx="428625" cy="282340"/>
          </a:xfrm>
          <a:prstGeom prst="rect">
            <a:avLst/>
          </a:prstGeom>
        </p:spPr>
      </p:pic>
      <p:sp>
        <p:nvSpPr>
          <p:cNvPr id="6" name="Titre 5"/>
          <p:cNvSpPr txBox="1">
            <a:spLocks/>
          </p:cNvSpPr>
          <p:nvPr/>
        </p:nvSpPr>
        <p:spPr>
          <a:xfrm>
            <a:off x="4733925" y="5248330"/>
            <a:ext cx="2724150" cy="4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Euclid Flex B Light" panose="020B0304000000000000" pitchFamily="34" charset="0"/>
                <a:cs typeface="Lato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berger-levrault.com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Euclid Flex B Light" panose="020B0304000000000000" pitchFamily="34" charset="0"/>
              <a:cs typeface="Lato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75C07E9-A382-46EB-ADE5-F84574CF9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0863" y="2733109"/>
            <a:ext cx="8561649" cy="1355520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AEBFA-BF36-43CC-8DB3-8216BF31441D}"/>
              </a:ext>
            </a:extLst>
          </p:cNvPr>
          <p:cNvSpPr/>
          <p:nvPr userDrawn="1"/>
        </p:nvSpPr>
        <p:spPr>
          <a:xfrm rot="5400000">
            <a:off x="5954080" y="608605"/>
            <a:ext cx="283837" cy="12214953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Début 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D5191D0F-F21A-42EE-9497-49395A75F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307" r="18729"/>
          <a:stretch/>
        </p:blipFill>
        <p:spPr>
          <a:xfrm>
            <a:off x="5732272" y="-7495"/>
            <a:ext cx="6458139" cy="668538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C3323B0-1D1C-4668-B3F5-FF6D2498FC4E}"/>
              </a:ext>
            </a:extLst>
          </p:cNvPr>
          <p:cNvSpPr/>
          <p:nvPr userDrawn="1"/>
        </p:nvSpPr>
        <p:spPr>
          <a:xfrm>
            <a:off x="1587" y="-1501"/>
            <a:ext cx="5743748" cy="6575664"/>
          </a:xfrm>
          <a:prstGeom prst="rect">
            <a:avLst/>
          </a:prstGeom>
          <a:solidFill>
            <a:srgbClr val="FFD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BF5B3C-F2A9-4441-A990-9E334246ABB5}"/>
              </a:ext>
            </a:extLst>
          </p:cNvPr>
          <p:cNvSpPr/>
          <p:nvPr userDrawn="1"/>
        </p:nvSpPr>
        <p:spPr>
          <a:xfrm>
            <a:off x="5732273" y="-4497"/>
            <a:ext cx="523693" cy="6858001"/>
          </a:xfrm>
          <a:prstGeom prst="rect">
            <a:avLst/>
          </a:prstGeom>
          <a:solidFill>
            <a:srgbClr val="FFD0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CE819-D3DA-478F-BD5E-A6B3885A02EC}"/>
              </a:ext>
            </a:extLst>
          </p:cNvPr>
          <p:cNvSpPr/>
          <p:nvPr userDrawn="1"/>
        </p:nvSpPr>
        <p:spPr>
          <a:xfrm>
            <a:off x="11907366" y="-1499"/>
            <a:ext cx="292100" cy="6575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83425-0FB8-4A87-9BA3-82A32DAE06F5}"/>
              </a:ext>
            </a:extLst>
          </p:cNvPr>
          <p:cNvSpPr/>
          <p:nvPr userDrawn="1"/>
        </p:nvSpPr>
        <p:spPr>
          <a:xfrm rot="5400000">
            <a:off x="5948298" y="614389"/>
            <a:ext cx="282340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39" name="Image 38">
            <a:hlinkClick r:id="rId3"/>
            <a:extLst>
              <a:ext uri="{FF2B5EF4-FFF2-40B4-BE49-F238E27FC236}">
                <a16:creationId xmlns:a16="http://schemas.microsoft.com/office/drawing/2014/main" id="{E451C4A5-667B-4DB7-9333-B41B43F790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E374394B-CA53-48A8-BF6B-6F071847E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51" y="2733109"/>
            <a:ext cx="4753590" cy="1355520"/>
          </a:xfrm>
          <a:prstGeom prst="rect">
            <a:avLst/>
          </a:prstGeom>
          <a:noFill/>
        </p:spPr>
        <p:txBody>
          <a:bodyPr/>
          <a:lstStyle>
            <a:lvl1pPr algn="ctr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48806-4A02-4B13-811E-73B0CBBF3FAD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5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4957A4-E1C6-44BD-B594-569ED6857341}"/>
              </a:ext>
            </a:extLst>
          </p:cNvPr>
          <p:cNvSpPr/>
          <p:nvPr userDrawn="1"/>
        </p:nvSpPr>
        <p:spPr>
          <a:xfrm>
            <a:off x="1586" y="0"/>
            <a:ext cx="11994255" cy="66509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5" name="Image 14">
            <a:hlinkClick r:id="rId2"/>
            <a:extLst>
              <a:ext uri="{FF2B5EF4-FFF2-40B4-BE49-F238E27FC236}">
                <a16:creationId xmlns:a16="http://schemas.microsoft.com/office/drawing/2014/main" id="{130B8834-49F3-43C3-A9FF-855A4FBB5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CCA293-BB54-454E-9F5F-7D6E504AF50C}"/>
              </a:ext>
            </a:extLst>
          </p:cNvPr>
          <p:cNvSpPr/>
          <p:nvPr userDrawn="1"/>
        </p:nvSpPr>
        <p:spPr>
          <a:xfrm>
            <a:off x="11907366" y="0"/>
            <a:ext cx="292100" cy="6650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82221EC2-7B17-4C24-A1E7-1811F4AF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0863" y="2733109"/>
            <a:ext cx="8561649" cy="135552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6E4B8-CC08-42BF-BD52-0CCB5282A70D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74DC17-996B-4C66-B07A-BD1A49CB0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6E7CD374-E5DB-423D-8D8D-478B9FF86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8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D411BB-03D1-4B02-BE5D-005C671001BD}"/>
              </a:ext>
            </a:extLst>
          </p:cNvPr>
          <p:cNvSpPr/>
          <p:nvPr userDrawn="1"/>
        </p:nvSpPr>
        <p:spPr>
          <a:xfrm>
            <a:off x="2334582" y="2426110"/>
            <a:ext cx="7509772" cy="2005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710E840E-AAEF-4513-AE4C-EF1B68863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43B9AC9A-BAA7-456A-B4C6-7AD0FFA90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686" y="2733109"/>
            <a:ext cx="6879772" cy="135552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FD768CC-8BFD-4776-9B17-834273A72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F76963BE-1818-4F8F-85DD-EB52FA1DF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66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D4BCC0-AB78-4F38-B27C-6D04D324CF58}"/>
              </a:ext>
            </a:extLst>
          </p:cNvPr>
          <p:cNvSpPr/>
          <p:nvPr userDrawn="1"/>
        </p:nvSpPr>
        <p:spPr>
          <a:xfrm>
            <a:off x="0" y="-1502"/>
            <a:ext cx="5934447" cy="6574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C797D5F-6D17-4E88-9D4C-9C7D3A2A2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447" y="-8184"/>
            <a:ext cx="6257553" cy="657266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17" name="Image 16">
            <a:hlinkClick r:id="rId2"/>
            <a:extLst>
              <a:ext uri="{FF2B5EF4-FFF2-40B4-BE49-F238E27FC236}">
                <a16:creationId xmlns:a16="http://schemas.microsoft.com/office/drawing/2014/main" id="{95F0A7B7-4364-4A0F-AE0B-F8A812A1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D1962A7-970D-4378-85E8-F171A37A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16" y="2454195"/>
            <a:ext cx="4560784" cy="16479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>
                <a:solidFill>
                  <a:schemeClr val="bg1"/>
                </a:solidFill>
              </a:rPr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E08375-B5FC-4A62-AAAF-3EE1407E3957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CF294AD-5601-419F-B7DE-68504765B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40F2E6E6-55F8-46B3-AD54-C29AA695F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92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autre 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97623A-897F-495F-9F8F-71985AC44834}"/>
              </a:ext>
            </a:extLst>
          </p:cNvPr>
          <p:cNvSpPr/>
          <p:nvPr userDrawn="1"/>
        </p:nvSpPr>
        <p:spPr>
          <a:xfrm>
            <a:off x="-11476" y="1"/>
            <a:ext cx="12203476" cy="1522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8E95D51F-87FE-4DF7-B2CF-671916D8D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317F49D-9671-445B-A807-AD1C419E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9033A-2866-48A2-9809-6CA36D8B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3115C040-75DD-4CFF-A6AE-39D24217F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2A147FF-6150-4286-B3B5-3C680ED645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11134619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04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1CAB6-1228-4002-B150-C74AE413FFD1}"/>
              </a:ext>
            </a:extLst>
          </p:cNvPr>
          <p:cNvSpPr/>
          <p:nvPr userDrawn="1"/>
        </p:nvSpPr>
        <p:spPr>
          <a:xfrm>
            <a:off x="1586" y="-12515"/>
            <a:ext cx="11994255" cy="6637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04325ECE-3315-4A76-A6E1-A2CA2FBFB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7D35649F-A569-493E-930F-D55382D10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0863" y="2733109"/>
            <a:ext cx="8561649" cy="135552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9B31E-6AAE-4723-BFBD-7C0F917376D0}"/>
              </a:ext>
            </a:extLst>
          </p:cNvPr>
          <p:cNvSpPr/>
          <p:nvPr userDrawn="1"/>
        </p:nvSpPr>
        <p:spPr>
          <a:xfrm>
            <a:off x="11907366" y="-1499"/>
            <a:ext cx="292100" cy="66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6E50E-AC02-4E12-A811-1597ACB8BE83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07C5D05-DBAC-464A-AF32-8D349A4CD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14">
            <a:extLst>
              <a:ext uri="{FF2B5EF4-FFF2-40B4-BE49-F238E27FC236}">
                <a16:creationId xmlns:a16="http://schemas.microsoft.com/office/drawing/2014/main" id="{4D04404D-A579-40EA-924D-7383D35F9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0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autre contenu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56B7DC9F-50BA-4B89-A2C4-30650A1A7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E7C403C-D2FB-4160-8ACF-E8C6676D3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BCB54228-424D-41BE-ACAE-AE334F3FF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F055B9-49FA-4574-845A-5FCB1FB72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11134619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117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97623A-897F-495F-9F8F-71985AC44834}"/>
              </a:ext>
            </a:extLst>
          </p:cNvPr>
          <p:cNvSpPr/>
          <p:nvPr userDrawn="1"/>
        </p:nvSpPr>
        <p:spPr>
          <a:xfrm>
            <a:off x="-11476" y="1"/>
            <a:ext cx="12203476" cy="1522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8E95D51F-87FE-4DF7-B2CF-671916D8D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317F49D-9671-445B-A807-AD1C419E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6DB904D-350E-420E-8477-DA0B83901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99AB6822-B7CD-4A82-A622-96586D68F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8FFE013-D5E1-445D-8762-285692F227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C5FFBFA-C41F-4775-9054-3FF7EEE3A2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372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lang="fr-FR" sz="1800" kern="1200" dirty="0" smtClean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455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8E95D51F-87FE-4DF7-B2CF-671916D8D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317F49D-9671-445B-A807-AD1C419E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2603AA-9545-41D4-A6C8-D77BC3182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09D4AE47-D51D-442A-97C8-CCB644701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455233-D498-4C82-899C-61FA5AF1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31CE643-D967-4498-8E5B-83D1AC782B7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372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lang="fr-FR" sz="1800" kern="1200" dirty="0" smtClean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679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88;p33">
            <a:extLst>
              <a:ext uri="{FF2B5EF4-FFF2-40B4-BE49-F238E27FC236}">
                <a16:creationId xmlns:a16="http://schemas.microsoft.com/office/drawing/2014/main" id="{33FAD34A-D790-4E49-8FDE-B42117F5982D}"/>
              </a:ext>
            </a:extLst>
          </p:cNvPr>
          <p:cNvGrpSpPr/>
          <p:nvPr userDrawn="1"/>
        </p:nvGrpSpPr>
        <p:grpSpPr>
          <a:xfrm>
            <a:off x="7937185" y="1504424"/>
            <a:ext cx="2218109" cy="4600798"/>
            <a:chOff x="2547150" y="238125"/>
            <a:chExt cx="2525675" cy="5238750"/>
          </a:xfrm>
        </p:grpSpPr>
        <p:sp>
          <p:nvSpPr>
            <p:cNvPr id="7" name="Google Shape;389;p33">
              <a:extLst>
                <a:ext uri="{FF2B5EF4-FFF2-40B4-BE49-F238E27FC236}">
                  <a16:creationId xmlns:a16="http://schemas.microsoft.com/office/drawing/2014/main" id="{5DDA9338-409D-472B-B23E-46F57C5939F8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8" name="Google Shape;390;p33">
              <a:extLst>
                <a:ext uri="{FF2B5EF4-FFF2-40B4-BE49-F238E27FC236}">
                  <a16:creationId xmlns:a16="http://schemas.microsoft.com/office/drawing/2014/main" id="{1B708256-623F-4C7A-99BD-073E52AE731A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9" name="Google Shape;391;p33">
              <a:extLst>
                <a:ext uri="{FF2B5EF4-FFF2-40B4-BE49-F238E27FC236}">
                  <a16:creationId xmlns:a16="http://schemas.microsoft.com/office/drawing/2014/main" id="{578F5529-D181-404E-9BD5-10ABBF195D0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0" name="Google Shape;392;p33">
              <a:extLst>
                <a:ext uri="{FF2B5EF4-FFF2-40B4-BE49-F238E27FC236}">
                  <a16:creationId xmlns:a16="http://schemas.microsoft.com/office/drawing/2014/main" id="{36F8AE1C-56FB-4580-B0D6-E7BEEBEC730E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EA0016-989A-4648-AC6E-31DB60AD2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4605" y="1921547"/>
            <a:ext cx="2109787" cy="376655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738A84-06C7-488C-B222-80FAD942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533CD2A2-BED8-4BD7-AC15-F90A91D6C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pied de page 14">
            <a:extLst>
              <a:ext uri="{FF2B5EF4-FFF2-40B4-BE49-F238E27FC236}">
                <a16:creationId xmlns:a16="http://schemas.microsoft.com/office/drawing/2014/main" id="{76424E10-C074-4518-9E74-676989E0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F6CEB29-4F60-421C-8DA1-3D355F3875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097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tab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226" y="1764549"/>
            <a:ext cx="2976872" cy="39235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12" name="Google Shape;400;p34">
            <a:extLst>
              <a:ext uri="{FF2B5EF4-FFF2-40B4-BE49-F238E27FC236}">
                <a16:creationId xmlns:a16="http://schemas.microsoft.com/office/drawing/2014/main" id="{D8CFDD75-DD43-4723-B016-9F8808F44139}"/>
              </a:ext>
            </a:extLst>
          </p:cNvPr>
          <p:cNvGrpSpPr/>
          <p:nvPr userDrawn="1"/>
        </p:nvGrpSpPr>
        <p:grpSpPr>
          <a:xfrm>
            <a:off x="7582827" y="1336782"/>
            <a:ext cx="3088171" cy="4765220"/>
            <a:chOff x="2112475" y="238125"/>
            <a:chExt cx="3395050" cy="5238750"/>
          </a:xfrm>
        </p:grpSpPr>
        <p:sp>
          <p:nvSpPr>
            <p:cNvPr id="13" name="Google Shape;401;p34">
              <a:extLst>
                <a:ext uri="{FF2B5EF4-FFF2-40B4-BE49-F238E27FC236}">
                  <a16:creationId xmlns:a16="http://schemas.microsoft.com/office/drawing/2014/main" id="{E831CA98-899E-46C6-912E-1B150CF540A9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4" name="Google Shape;402;p34">
              <a:extLst>
                <a:ext uri="{FF2B5EF4-FFF2-40B4-BE49-F238E27FC236}">
                  <a16:creationId xmlns:a16="http://schemas.microsoft.com/office/drawing/2014/main" id="{1AF7A321-955E-419C-8465-718FD0E9C57C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5" name="Google Shape;403;p34">
              <a:extLst>
                <a:ext uri="{FF2B5EF4-FFF2-40B4-BE49-F238E27FC236}">
                  <a16:creationId xmlns:a16="http://schemas.microsoft.com/office/drawing/2014/main" id="{FCC46360-351E-4ABB-AB48-11B72E951324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6" name="Google Shape;404;p34">
              <a:extLst>
                <a:ext uri="{FF2B5EF4-FFF2-40B4-BE49-F238E27FC236}">
                  <a16:creationId xmlns:a16="http://schemas.microsoft.com/office/drawing/2014/main" id="{4C22DBF3-FB5B-4DB4-92A1-466979484A86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</p:grp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55867F01-60BB-4465-BA95-2ADE4BF1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8" name="Espace réservé du pied de page 14">
            <a:extLst>
              <a:ext uri="{FF2B5EF4-FFF2-40B4-BE49-F238E27FC236}">
                <a16:creationId xmlns:a16="http://schemas.microsoft.com/office/drawing/2014/main" id="{E8EA9996-FDBB-4E53-84A1-BC6541AEB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684FE976-F5D1-432B-8335-C80AE318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815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ordin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3485" y="2277929"/>
            <a:ext cx="4775682" cy="30248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Google Shape;411;p35">
            <a:extLst>
              <a:ext uri="{FF2B5EF4-FFF2-40B4-BE49-F238E27FC236}">
                <a16:creationId xmlns:a16="http://schemas.microsoft.com/office/drawing/2014/main" id="{DF4C7B20-E381-4DC0-B9C6-46D2668B4881}"/>
              </a:ext>
            </a:extLst>
          </p:cNvPr>
          <p:cNvSpPr/>
          <p:nvPr userDrawn="1"/>
        </p:nvSpPr>
        <p:spPr>
          <a:xfrm>
            <a:off x="6444088" y="2075818"/>
            <a:ext cx="5171645" cy="40261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243674" tIns="243674" rIns="243674" bIns="243674" anchor="ctr" anchorCtr="0">
            <a:noAutofit/>
          </a:bodyPr>
          <a:lstStyle/>
          <a:p>
            <a:endParaRPr sz="9595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68C4E4-2AA6-433A-89C5-FDAC288FB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643B8703-6DC5-41A1-A92B-66003C9B7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FFDB40E-65B9-4268-9060-2368E00ED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1606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ordinateur p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BADF30C-8664-4D05-A674-0DF5D3419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0754" y="2334358"/>
            <a:ext cx="4258893" cy="27388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4E34CE-EBAB-4F31-8066-0E20680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12" name="Group 74">
            <a:extLst>
              <a:ext uri="{FF2B5EF4-FFF2-40B4-BE49-F238E27FC236}">
                <a16:creationId xmlns:a16="http://schemas.microsoft.com/office/drawing/2014/main" id="{85147245-C0CC-44CE-8777-6F2A2F87D3EE}"/>
              </a:ext>
            </a:extLst>
          </p:cNvPr>
          <p:cNvGrpSpPr/>
          <p:nvPr userDrawn="1"/>
        </p:nvGrpSpPr>
        <p:grpSpPr>
          <a:xfrm>
            <a:off x="6136183" y="2126007"/>
            <a:ext cx="5787454" cy="3328672"/>
            <a:chOff x="796810" y="2238918"/>
            <a:chExt cx="5787454" cy="3328672"/>
          </a:xfrm>
          <a:solidFill>
            <a:schemeClr val="tx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0BA47F9-88A8-421B-BA32-E23C50407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290" y="2238918"/>
              <a:ext cx="4719724" cy="3117743"/>
            </a:xfrm>
            <a:custGeom>
              <a:avLst/>
              <a:gdLst>
                <a:gd name="T0" fmla="*/ 4914 w 4918"/>
                <a:gd name="T1" fmla="*/ 178 h 3248"/>
                <a:gd name="T2" fmla="*/ 4915 w 4918"/>
                <a:gd name="T3" fmla="*/ 713 h 3248"/>
                <a:gd name="T4" fmla="*/ 4915 w 4918"/>
                <a:gd name="T5" fmla="*/ 2133 h 3248"/>
                <a:gd name="T6" fmla="*/ 4918 w 4918"/>
                <a:gd name="T7" fmla="*/ 3248 h 3248"/>
                <a:gd name="T8" fmla="*/ 1 w 4918"/>
                <a:gd name="T9" fmla="*/ 3248 h 3248"/>
                <a:gd name="T10" fmla="*/ 1 w 4918"/>
                <a:gd name="T11" fmla="*/ 2183 h 3248"/>
                <a:gd name="T12" fmla="*/ 0 w 4918"/>
                <a:gd name="T13" fmla="*/ 229 h 3248"/>
                <a:gd name="T14" fmla="*/ 8 w 4918"/>
                <a:gd name="T15" fmla="*/ 157 h 3248"/>
                <a:gd name="T16" fmla="*/ 14 w 4918"/>
                <a:gd name="T17" fmla="*/ 143 h 3248"/>
                <a:gd name="T18" fmla="*/ 141 w 4918"/>
                <a:gd name="T19" fmla="*/ 12 h 3248"/>
                <a:gd name="T20" fmla="*/ 218 w 4918"/>
                <a:gd name="T21" fmla="*/ 0 h 3248"/>
                <a:gd name="T22" fmla="*/ 4712 w 4918"/>
                <a:gd name="T23" fmla="*/ 1 h 3248"/>
                <a:gd name="T24" fmla="*/ 4905 w 4918"/>
                <a:gd name="T25" fmla="*/ 143 h 3248"/>
                <a:gd name="T26" fmla="*/ 4911 w 4918"/>
                <a:gd name="T27" fmla="*/ 157 h 3248"/>
                <a:gd name="T28" fmla="*/ 4913 w 4918"/>
                <a:gd name="T29" fmla="*/ 167 h 3248"/>
                <a:gd name="T30" fmla="*/ 4914 w 4918"/>
                <a:gd name="T31" fmla="*/ 178 h 3248"/>
                <a:gd name="T32" fmla="*/ 2459 w 4918"/>
                <a:gd name="T33" fmla="*/ 201 h 3248"/>
                <a:gd name="T34" fmla="*/ 267 w 4918"/>
                <a:gd name="T35" fmla="*/ 200 h 3248"/>
                <a:gd name="T36" fmla="*/ 233 w 4918"/>
                <a:gd name="T37" fmla="*/ 235 h 3248"/>
                <a:gd name="T38" fmla="*/ 233 w 4918"/>
                <a:gd name="T39" fmla="*/ 3008 h 3248"/>
                <a:gd name="T40" fmla="*/ 272 w 4918"/>
                <a:gd name="T41" fmla="*/ 3047 h 3248"/>
                <a:gd name="T42" fmla="*/ 4652 w 4918"/>
                <a:gd name="T43" fmla="*/ 3047 h 3248"/>
                <a:gd name="T44" fmla="*/ 4686 w 4918"/>
                <a:gd name="T45" fmla="*/ 3013 h 3248"/>
                <a:gd name="T46" fmla="*/ 4686 w 4918"/>
                <a:gd name="T47" fmla="*/ 235 h 3248"/>
                <a:gd name="T48" fmla="*/ 4652 w 4918"/>
                <a:gd name="T49" fmla="*/ 200 h 3248"/>
                <a:gd name="T50" fmla="*/ 2459 w 4918"/>
                <a:gd name="T51" fmla="*/ 201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18" h="3248">
                  <a:moveTo>
                    <a:pt x="4914" y="178"/>
                  </a:moveTo>
                  <a:cubicBezTo>
                    <a:pt x="4914" y="356"/>
                    <a:pt x="4915" y="535"/>
                    <a:pt x="4915" y="713"/>
                  </a:cubicBezTo>
                  <a:cubicBezTo>
                    <a:pt x="4915" y="1187"/>
                    <a:pt x="4915" y="1660"/>
                    <a:pt x="4915" y="2133"/>
                  </a:cubicBezTo>
                  <a:cubicBezTo>
                    <a:pt x="4916" y="2491"/>
                    <a:pt x="4918" y="3248"/>
                    <a:pt x="4918" y="3248"/>
                  </a:cubicBezTo>
                  <a:cubicBezTo>
                    <a:pt x="1" y="3248"/>
                    <a:pt x="1" y="3248"/>
                    <a:pt x="1" y="3248"/>
                  </a:cubicBezTo>
                  <a:cubicBezTo>
                    <a:pt x="1" y="2893"/>
                    <a:pt x="1" y="2537"/>
                    <a:pt x="1" y="2183"/>
                  </a:cubicBezTo>
                  <a:cubicBezTo>
                    <a:pt x="1" y="1532"/>
                    <a:pt x="1" y="880"/>
                    <a:pt x="0" y="229"/>
                  </a:cubicBezTo>
                  <a:cubicBezTo>
                    <a:pt x="0" y="205"/>
                    <a:pt x="2" y="181"/>
                    <a:pt x="8" y="157"/>
                  </a:cubicBezTo>
                  <a:cubicBezTo>
                    <a:pt x="13" y="154"/>
                    <a:pt x="15" y="150"/>
                    <a:pt x="14" y="143"/>
                  </a:cubicBezTo>
                  <a:cubicBezTo>
                    <a:pt x="33" y="77"/>
                    <a:pt x="77" y="34"/>
                    <a:pt x="141" y="12"/>
                  </a:cubicBezTo>
                  <a:cubicBezTo>
                    <a:pt x="166" y="3"/>
                    <a:pt x="191" y="0"/>
                    <a:pt x="218" y="0"/>
                  </a:cubicBezTo>
                  <a:cubicBezTo>
                    <a:pt x="1716" y="1"/>
                    <a:pt x="3214" y="1"/>
                    <a:pt x="4712" y="1"/>
                  </a:cubicBezTo>
                  <a:cubicBezTo>
                    <a:pt x="4802" y="1"/>
                    <a:pt x="4888" y="64"/>
                    <a:pt x="4905" y="143"/>
                  </a:cubicBezTo>
                  <a:cubicBezTo>
                    <a:pt x="4903" y="150"/>
                    <a:pt x="4905" y="154"/>
                    <a:pt x="4911" y="157"/>
                  </a:cubicBezTo>
                  <a:cubicBezTo>
                    <a:pt x="4911" y="160"/>
                    <a:pt x="4912" y="164"/>
                    <a:pt x="4913" y="167"/>
                  </a:cubicBezTo>
                  <a:cubicBezTo>
                    <a:pt x="4908" y="171"/>
                    <a:pt x="4909" y="175"/>
                    <a:pt x="4914" y="178"/>
                  </a:cubicBezTo>
                  <a:close/>
                  <a:moveTo>
                    <a:pt x="2459" y="201"/>
                  </a:moveTo>
                  <a:cubicBezTo>
                    <a:pt x="1728" y="201"/>
                    <a:pt x="998" y="201"/>
                    <a:pt x="267" y="200"/>
                  </a:cubicBezTo>
                  <a:cubicBezTo>
                    <a:pt x="238" y="200"/>
                    <a:pt x="233" y="208"/>
                    <a:pt x="233" y="235"/>
                  </a:cubicBezTo>
                  <a:cubicBezTo>
                    <a:pt x="233" y="1159"/>
                    <a:pt x="233" y="2084"/>
                    <a:pt x="233" y="3008"/>
                  </a:cubicBezTo>
                  <a:cubicBezTo>
                    <a:pt x="233" y="3047"/>
                    <a:pt x="233" y="3047"/>
                    <a:pt x="272" y="3047"/>
                  </a:cubicBezTo>
                  <a:cubicBezTo>
                    <a:pt x="1732" y="3047"/>
                    <a:pt x="3192" y="3047"/>
                    <a:pt x="4652" y="3047"/>
                  </a:cubicBezTo>
                  <a:cubicBezTo>
                    <a:pt x="4679" y="3047"/>
                    <a:pt x="4686" y="3040"/>
                    <a:pt x="4686" y="3013"/>
                  </a:cubicBezTo>
                  <a:cubicBezTo>
                    <a:pt x="4685" y="2087"/>
                    <a:pt x="4685" y="1161"/>
                    <a:pt x="4686" y="235"/>
                  </a:cubicBezTo>
                  <a:cubicBezTo>
                    <a:pt x="4686" y="207"/>
                    <a:pt x="4680" y="200"/>
                    <a:pt x="4652" y="200"/>
                  </a:cubicBezTo>
                  <a:cubicBezTo>
                    <a:pt x="3921" y="201"/>
                    <a:pt x="3190" y="201"/>
                    <a:pt x="2459" y="20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E930E00-ED89-46AA-BDDC-EC10163D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132" y="5357431"/>
              <a:ext cx="866809" cy="79291"/>
            </a:xfrm>
            <a:custGeom>
              <a:avLst/>
              <a:gdLst>
                <a:gd name="T0" fmla="*/ 0 w 903"/>
                <a:gd name="T1" fmla="*/ 0 h 83"/>
                <a:gd name="T2" fmla="*/ 903 w 903"/>
                <a:gd name="T3" fmla="*/ 0 h 83"/>
                <a:gd name="T4" fmla="*/ 816 w 903"/>
                <a:gd name="T5" fmla="*/ 83 h 83"/>
                <a:gd name="T6" fmla="*/ 87 w 903"/>
                <a:gd name="T7" fmla="*/ 83 h 83"/>
                <a:gd name="T8" fmla="*/ 0 w 90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3" h="83">
                  <a:moveTo>
                    <a:pt x="0" y="0"/>
                  </a:moveTo>
                  <a:cubicBezTo>
                    <a:pt x="301" y="0"/>
                    <a:pt x="602" y="0"/>
                    <a:pt x="903" y="0"/>
                  </a:cubicBezTo>
                  <a:cubicBezTo>
                    <a:pt x="900" y="45"/>
                    <a:pt x="861" y="83"/>
                    <a:pt x="816" y="83"/>
                  </a:cubicBezTo>
                  <a:cubicBezTo>
                    <a:pt x="573" y="83"/>
                    <a:pt x="330" y="83"/>
                    <a:pt x="87" y="83"/>
                  </a:cubicBezTo>
                  <a:cubicBezTo>
                    <a:pt x="42" y="83"/>
                    <a:pt x="2" y="4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CAAB8B5-7F71-4530-BF1A-61E559C7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10" y="5356661"/>
              <a:ext cx="5787454" cy="144725"/>
            </a:xfrm>
            <a:custGeom>
              <a:avLst/>
              <a:gdLst>
                <a:gd name="T0" fmla="*/ 135 w 6031"/>
                <a:gd name="T1" fmla="*/ 150 h 151"/>
                <a:gd name="T2" fmla="*/ 1969 w 6031"/>
                <a:gd name="T3" fmla="*/ 151 h 151"/>
                <a:gd name="T4" fmla="*/ 1969 w 6031"/>
                <a:gd name="T5" fmla="*/ 150 h 151"/>
                <a:gd name="T6" fmla="*/ 2640 w 6031"/>
                <a:gd name="T7" fmla="*/ 150 h 151"/>
                <a:gd name="T8" fmla="*/ 2772 w 6031"/>
                <a:gd name="T9" fmla="*/ 151 h 151"/>
                <a:gd name="T10" fmla="*/ 2977 w 6031"/>
                <a:gd name="T11" fmla="*/ 151 h 151"/>
                <a:gd name="T12" fmla="*/ 3343 w 6031"/>
                <a:gd name="T13" fmla="*/ 151 h 151"/>
                <a:gd name="T14" fmla="*/ 4495 w 6031"/>
                <a:gd name="T15" fmla="*/ 151 h 151"/>
                <a:gd name="T16" fmla="*/ 4698 w 6031"/>
                <a:gd name="T17" fmla="*/ 151 h 151"/>
                <a:gd name="T18" fmla="*/ 5896 w 6031"/>
                <a:gd name="T19" fmla="*/ 150 h 151"/>
                <a:gd name="T20" fmla="*/ 6025 w 6031"/>
                <a:gd name="T21" fmla="*/ 147 h 151"/>
                <a:gd name="T22" fmla="*/ 6029 w 6031"/>
                <a:gd name="T23" fmla="*/ 36 h 151"/>
                <a:gd name="T24" fmla="*/ 5994 w 6031"/>
                <a:gd name="T25" fmla="*/ 0 h 151"/>
                <a:gd name="T26" fmla="*/ 4782 w 6031"/>
                <a:gd name="T27" fmla="*/ 1 h 151"/>
                <a:gd name="T28" fmla="*/ 3467 w 6031"/>
                <a:gd name="T29" fmla="*/ 1 h 151"/>
                <a:gd name="T30" fmla="*/ 3380 w 6031"/>
                <a:gd name="T31" fmla="*/ 85 h 151"/>
                <a:gd name="T32" fmla="*/ 2651 w 6031"/>
                <a:gd name="T33" fmla="*/ 85 h 151"/>
                <a:gd name="T34" fmla="*/ 2564 w 6031"/>
                <a:gd name="T35" fmla="*/ 1 h 151"/>
                <a:gd name="T36" fmla="*/ 1249 w 6031"/>
                <a:gd name="T37" fmla="*/ 1 h 151"/>
                <a:gd name="T38" fmla="*/ 37 w 6031"/>
                <a:gd name="T39" fmla="*/ 0 h 151"/>
                <a:gd name="T40" fmla="*/ 2 w 6031"/>
                <a:gd name="T41" fmla="*/ 36 h 151"/>
                <a:gd name="T42" fmla="*/ 6 w 6031"/>
                <a:gd name="T43" fmla="*/ 147 h 151"/>
                <a:gd name="T44" fmla="*/ 135 w 6031"/>
                <a:gd name="T4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1" h="151">
                  <a:moveTo>
                    <a:pt x="135" y="150"/>
                  </a:moveTo>
                  <a:cubicBezTo>
                    <a:pt x="746" y="151"/>
                    <a:pt x="1358" y="151"/>
                    <a:pt x="1969" y="151"/>
                  </a:cubicBezTo>
                  <a:cubicBezTo>
                    <a:pt x="1969" y="150"/>
                    <a:pt x="1969" y="150"/>
                    <a:pt x="1969" y="150"/>
                  </a:cubicBezTo>
                  <a:cubicBezTo>
                    <a:pt x="2193" y="150"/>
                    <a:pt x="2416" y="150"/>
                    <a:pt x="2640" y="150"/>
                  </a:cubicBezTo>
                  <a:cubicBezTo>
                    <a:pt x="2684" y="150"/>
                    <a:pt x="2728" y="151"/>
                    <a:pt x="2772" y="151"/>
                  </a:cubicBezTo>
                  <a:cubicBezTo>
                    <a:pt x="2840" y="151"/>
                    <a:pt x="2909" y="151"/>
                    <a:pt x="2977" y="151"/>
                  </a:cubicBezTo>
                  <a:cubicBezTo>
                    <a:pt x="3099" y="150"/>
                    <a:pt x="3221" y="151"/>
                    <a:pt x="3343" y="151"/>
                  </a:cubicBezTo>
                  <a:cubicBezTo>
                    <a:pt x="3727" y="151"/>
                    <a:pt x="4111" y="151"/>
                    <a:pt x="4495" y="151"/>
                  </a:cubicBezTo>
                  <a:cubicBezTo>
                    <a:pt x="4564" y="151"/>
                    <a:pt x="4631" y="151"/>
                    <a:pt x="4698" y="151"/>
                  </a:cubicBezTo>
                  <a:cubicBezTo>
                    <a:pt x="5097" y="151"/>
                    <a:pt x="5497" y="151"/>
                    <a:pt x="5896" y="150"/>
                  </a:cubicBezTo>
                  <a:cubicBezTo>
                    <a:pt x="5938" y="150"/>
                    <a:pt x="5983" y="146"/>
                    <a:pt x="6025" y="147"/>
                  </a:cubicBezTo>
                  <a:cubicBezTo>
                    <a:pt x="6031" y="133"/>
                    <a:pt x="6029" y="73"/>
                    <a:pt x="6029" y="36"/>
                  </a:cubicBezTo>
                  <a:cubicBezTo>
                    <a:pt x="6029" y="8"/>
                    <a:pt x="6023" y="0"/>
                    <a:pt x="5994" y="0"/>
                  </a:cubicBezTo>
                  <a:cubicBezTo>
                    <a:pt x="5821" y="1"/>
                    <a:pt x="4974" y="1"/>
                    <a:pt x="4782" y="1"/>
                  </a:cubicBezTo>
                  <a:cubicBezTo>
                    <a:pt x="4608" y="1"/>
                    <a:pt x="3467" y="1"/>
                    <a:pt x="3467" y="1"/>
                  </a:cubicBezTo>
                  <a:cubicBezTo>
                    <a:pt x="3464" y="46"/>
                    <a:pt x="3425" y="84"/>
                    <a:pt x="3380" y="85"/>
                  </a:cubicBezTo>
                  <a:cubicBezTo>
                    <a:pt x="3137" y="85"/>
                    <a:pt x="2894" y="85"/>
                    <a:pt x="2651" y="85"/>
                  </a:cubicBezTo>
                  <a:cubicBezTo>
                    <a:pt x="2606" y="84"/>
                    <a:pt x="2566" y="46"/>
                    <a:pt x="2564" y="1"/>
                  </a:cubicBezTo>
                  <a:cubicBezTo>
                    <a:pt x="2564" y="1"/>
                    <a:pt x="1413" y="1"/>
                    <a:pt x="1249" y="1"/>
                  </a:cubicBezTo>
                  <a:cubicBezTo>
                    <a:pt x="1057" y="1"/>
                    <a:pt x="210" y="1"/>
                    <a:pt x="37" y="0"/>
                  </a:cubicBezTo>
                  <a:cubicBezTo>
                    <a:pt x="8" y="0"/>
                    <a:pt x="2" y="8"/>
                    <a:pt x="2" y="36"/>
                  </a:cubicBezTo>
                  <a:cubicBezTo>
                    <a:pt x="2" y="72"/>
                    <a:pt x="0" y="133"/>
                    <a:pt x="6" y="147"/>
                  </a:cubicBezTo>
                  <a:cubicBezTo>
                    <a:pt x="48" y="146"/>
                    <a:pt x="93" y="150"/>
                    <a:pt x="135" y="15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41648E0-B195-415E-AE66-EC840118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98" y="5497537"/>
              <a:ext cx="5776677" cy="70053"/>
            </a:xfrm>
            <a:custGeom>
              <a:avLst/>
              <a:gdLst>
                <a:gd name="T0" fmla="*/ 5890 w 6019"/>
                <a:gd name="T1" fmla="*/ 3 h 73"/>
                <a:gd name="T2" fmla="*/ 3337 w 6019"/>
                <a:gd name="T3" fmla="*/ 4 h 73"/>
                <a:gd name="T4" fmla="*/ 2892 w 6019"/>
                <a:gd name="T5" fmla="*/ 5 h 73"/>
                <a:gd name="T6" fmla="*/ 2634 w 6019"/>
                <a:gd name="T7" fmla="*/ 3 h 73"/>
                <a:gd name="T8" fmla="*/ 1963 w 6019"/>
                <a:gd name="T9" fmla="*/ 4 h 73"/>
                <a:gd name="T10" fmla="*/ 1963 w 6019"/>
                <a:gd name="T11" fmla="*/ 4 h 73"/>
                <a:gd name="T12" fmla="*/ 129 w 6019"/>
                <a:gd name="T13" fmla="*/ 3 h 73"/>
                <a:gd name="T14" fmla="*/ 0 w 6019"/>
                <a:gd name="T15" fmla="*/ 0 h 73"/>
                <a:gd name="T16" fmla="*/ 117 w 6019"/>
                <a:gd name="T17" fmla="*/ 59 h 73"/>
                <a:gd name="T18" fmla="*/ 579 w 6019"/>
                <a:gd name="T19" fmla="*/ 70 h 73"/>
                <a:gd name="T20" fmla="*/ 1963 w 6019"/>
                <a:gd name="T21" fmla="*/ 71 h 73"/>
                <a:gd name="T22" fmla="*/ 1963 w 6019"/>
                <a:gd name="T23" fmla="*/ 71 h 73"/>
                <a:gd name="T24" fmla="*/ 5440 w 6019"/>
                <a:gd name="T25" fmla="*/ 70 h 73"/>
                <a:gd name="T26" fmla="*/ 5902 w 6019"/>
                <a:gd name="T27" fmla="*/ 59 h 73"/>
                <a:gd name="T28" fmla="*/ 6019 w 6019"/>
                <a:gd name="T29" fmla="*/ 0 h 73"/>
                <a:gd name="T30" fmla="*/ 5890 w 6019"/>
                <a:gd name="T3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19" h="73">
                  <a:moveTo>
                    <a:pt x="5890" y="3"/>
                  </a:moveTo>
                  <a:cubicBezTo>
                    <a:pt x="5039" y="4"/>
                    <a:pt x="4188" y="4"/>
                    <a:pt x="3337" y="4"/>
                  </a:cubicBezTo>
                  <a:cubicBezTo>
                    <a:pt x="3189" y="4"/>
                    <a:pt x="3040" y="3"/>
                    <a:pt x="2892" y="5"/>
                  </a:cubicBezTo>
                  <a:cubicBezTo>
                    <a:pt x="2806" y="6"/>
                    <a:pt x="2720" y="3"/>
                    <a:pt x="2634" y="3"/>
                  </a:cubicBezTo>
                  <a:cubicBezTo>
                    <a:pt x="2410" y="4"/>
                    <a:pt x="2187" y="4"/>
                    <a:pt x="1963" y="4"/>
                  </a:cubicBezTo>
                  <a:cubicBezTo>
                    <a:pt x="1963" y="4"/>
                    <a:pt x="1963" y="4"/>
                    <a:pt x="1963" y="4"/>
                  </a:cubicBezTo>
                  <a:cubicBezTo>
                    <a:pt x="1352" y="4"/>
                    <a:pt x="740" y="4"/>
                    <a:pt x="129" y="3"/>
                  </a:cubicBezTo>
                  <a:cubicBezTo>
                    <a:pt x="87" y="3"/>
                    <a:pt x="42" y="0"/>
                    <a:pt x="0" y="0"/>
                  </a:cubicBezTo>
                  <a:cubicBezTo>
                    <a:pt x="20" y="41"/>
                    <a:pt x="74" y="53"/>
                    <a:pt x="117" y="59"/>
                  </a:cubicBezTo>
                  <a:cubicBezTo>
                    <a:pt x="279" y="73"/>
                    <a:pt x="425" y="70"/>
                    <a:pt x="579" y="70"/>
                  </a:cubicBezTo>
                  <a:cubicBezTo>
                    <a:pt x="1040" y="71"/>
                    <a:pt x="1502" y="71"/>
                    <a:pt x="1963" y="71"/>
                  </a:cubicBezTo>
                  <a:cubicBezTo>
                    <a:pt x="1963" y="71"/>
                    <a:pt x="1963" y="71"/>
                    <a:pt x="1963" y="71"/>
                  </a:cubicBezTo>
                  <a:cubicBezTo>
                    <a:pt x="3122" y="71"/>
                    <a:pt x="4281" y="71"/>
                    <a:pt x="5440" y="70"/>
                  </a:cubicBezTo>
                  <a:cubicBezTo>
                    <a:pt x="5594" y="70"/>
                    <a:pt x="5740" y="73"/>
                    <a:pt x="5902" y="59"/>
                  </a:cubicBezTo>
                  <a:cubicBezTo>
                    <a:pt x="5945" y="53"/>
                    <a:pt x="5999" y="41"/>
                    <a:pt x="6019" y="0"/>
                  </a:cubicBezTo>
                  <a:cubicBezTo>
                    <a:pt x="5977" y="0"/>
                    <a:pt x="5932" y="3"/>
                    <a:pt x="589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AC851621-6C33-457E-9D30-528B4F1E8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8" name="Espace réservé du pied de page 14">
            <a:extLst>
              <a:ext uri="{FF2B5EF4-FFF2-40B4-BE49-F238E27FC236}">
                <a16:creationId xmlns:a16="http://schemas.microsoft.com/office/drawing/2014/main" id="{B1E4C569-E1AC-4514-BC8D-843CEC8B9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8BBFFC6-19FF-4459-907C-7C605074D9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800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64973-E88E-40F4-970D-003A5774BFFC}"/>
              </a:ext>
            </a:extLst>
          </p:cNvPr>
          <p:cNvSpPr/>
          <p:nvPr userDrawn="1"/>
        </p:nvSpPr>
        <p:spPr>
          <a:xfrm>
            <a:off x="3174" y="-77634"/>
            <a:ext cx="11904192" cy="665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18A38-7CF6-4F01-9515-E4C5B95943E0}"/>
              </a:ext>
            </a:extLst>
          </p:cNvPr>
          <p:cNvSpPr/>
          <p:nvPr userDrawn="1"/>
        </p:nvSpPr>
        <p:spPr>
          <a:xfrm>
            <a:off x="11907366" y="-77634"/>
            <a:ext cx="292100" cy="6651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DB509590-9FD9-4E0B-B7F2-80042A9CA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703" y="486228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702" y="1201514"/>
            <a:ext cx="11018091" cy="62547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8F571C1-2749-4F2A-8722-70C0250280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02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E726538-1970-43C2-8867-24DA585D4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1207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1E185EA-ACF6-4543-853E-C2E99D06DF0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90336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90C13082-B0B5-4457-8FA4-7CB438C25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98841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0D25F9B-A084-47D9-8B07-284C9A018B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97970" y="4263478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8C3C0F59-D070-406E-8158-018CB11A0C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6475" y="2316053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A34E6C7-873B-41C6-97F1-974DBAC2F66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05604" y="4261661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10599565-411F-4350-A7A6-5A6A36752E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14109" y="2314236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9CCE966-5DAE-4DF9-9EC6-20EB7CF7A4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8903" y="4259996"/>
            <a:ext cx="1871890" cy="1454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266700" indent="0"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2pPr>
            <a:lvl3pPr marL="719137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3pPr>
            <a:lvl4pPr marL="1162050" indent="0">
              <a:buFont typeface="Arial" panose="020B0604020202020204" pitchFamily="34" charset="0"/>
              <a:buNone/>
              <a:defRPr sz="1600" i="1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pour une image  3">
            <a:extLst>
              <a:ext uri="{FF2B5EF4-FFF2-40B4-BE49-F238E27FC236}">
                <a16:creationId xmlns:a16="http://schemas.microsoft.com/office/drawing/2014/main" id="{00FB102F-82F4-4512-A1F3-7E4E0A1D3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7408" y="2312571"/>
            <a:ext cx="1454879" cy="14548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2" name="Espace réservé du pied de page 14">
            <a:extLst>
              <a:ext uri="{FF2B5EF4-FFF2-40B4-BE49-F238E27FC236}">
                <a16:creationId xmlns:a16="http://schemas.microsoft.com/office/drawing/2014/main" id="{7E01207B-C234-4582-947C-A64EDA54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90FE3286-CDF8-4E1D-A1E8-E9FF40174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4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F3B42C-CF0B-486C-80C5-8C7D597CC6A5}"/>
              </a:ext>
            </a:extLst>
          </p:cNvPr>
          <p:cNvSpPr/>
          <p:nvPr userDrawn="1"/>
        </p:nvSpPr>
        <p:spPr>
          <a:xfrm>
            <a:off x="1588" y="0"/>
            <a:ext cx="122018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tx1"/>
              </a:solidFill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3B87A7-003F-478F-8BAA-8D5083C797FC}"/>
              </a:ext>
            </a:extLst>
          </p:cNvPr>
          <p:cNvSpPr/>
          <p:nvPr userDrawn="1"/>
        </p:nvSpPr>
        <p:spPr>
          <a:xfrm rot="5400000">
            <a:off x="5948298" y="614389"/>
            <a:ext cx="282340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solidFill>
                <a:schemeClr val="tx1"/>
              </a:solidFill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8872F8BA-01C9-49AD-AFC2-4CE5B2EBB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178" y="4497504"/>
            <a:ext cx="1993644" cy="670000"/>
          </a:xfrm>
          <a:prstGeom prst="rect">
            <a:avLst/>
          </a:prstGeom>
        </p:spPr>
      </p:pic>
      <p:sp>
        <p:nvSpPr>
          <p:cNvPr id="6" name="Titre 5"/>
          <p:cNvSpPr txBox="1">
            <a:spLocks/>
          </p:cNvSpPr>
          <p:nvPr/>
        </p:nvSpPr>
        <p:spPr>
          <a:xfrm>
            <a:off x="4733925" y="5248330"/>
            <a:ext cx="2724150" cy="4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Euclid Flex B Light" panose="020B0304000000000000" pitchFamily="34" charset="0"/>
                <a:cs typeface="Lat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berger-levrault.com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Euclid Flex B Light" panose="020B0304000000000000" pitchFamily="34" charset="0"/>
              <a:cs typeface="Lato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75C07E9-A382-46EB-ADE5-F84574CF9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0863" y="2733109"/>
            <a:ext cx="8561649" cy="1355520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pic>
        <p:nvPicPr>
          <p:cNvPr id="12" name="Image 11" descr="Une image contenant clipart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3DD4783D-E4D2-4D73-BCE1-4F9BDC97D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73"/>
          <a:stretch/>
        </p:blipFill>
        <p:spPr>
          <a:xfrm>
            <a:off x="6405886" y="5919584"/>
            <a:ext cx="278754" cy="22073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7" name="Image 16" descr="Une image contenant clipart&#10;&#10;Description générée automatiquement">
            <a:hlinkClick r:id="rId7"/>
            <a:extLst>
              <a:ext uri="{FF2B5EF4-FFF2-40B4-BE49-F238E27FC236}">
                <a16:creationId xmlns:a16="http://schemas.microsoft.com/office/drawing/2014/main" id="{CDBDA795-135B-43CF-9F6B-52F3B64E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465"/>
          <a:stretch/>
        </p:blipFill>
        <p:spPr>
          <a:xfrm>
            <a:off x="5447407" y="5906052"/>
            <a:ext cx="310504" cy="22073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" name="Image 17" descr="Une image contenant clipart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E390A866-65EF-4A29-8FA2-CEAFC372E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7" r="35785" b="-26021"/>
          <a:stretch/>
        </p:blipFill>
        <p:spPr>
          <a:xfrm>
            <a:off x="5831028" y="5906052"/>
            <a:ext cx="428625" cy="28234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798290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Début_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AEAF7B-E02E-4A9C-87A5-58A2E956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1854" r="19564" b="-1547"/>
          <a:stretch/>
        </p:blipFill>
        <p:spPr>
          <a:xfrm>
            <a:off x="6606073" y="-7495"/>
            <a:ext cx="5584338" cy="66853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605546-FF9D-4ACF-B967-CFFD74D3627A}"/>
              </a:ext>
            </a:extLst>
          </p:cNvPr>
          <p:cNvSpPr/>
          <p:nvPr userDrawn="1"/>
        </p:nvSpPr>
        <p:spPr>
          <a:xfrm>
            <a:off x="1586" y="-1501"/>
            <a:ext cx="6595433" cy="6575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solidFill>
                <a:schemeClr val="tx2"/>
              </a:solidFill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FD67D6-2EBE-4140-8550-3EB903B78F54}"/>
              </a:ext>
            </a:extLst>
          </p:cNvPr>
          <p:cNvSpPr/>
          <p:nvPr userDrawn="1"/>
        </p:nvSpPr>
        <p:spPr>
          <a:xfrm>
            <a:off x="11907366" y="-7496"/>
            <a:ext cx="292098" cy="6581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BD0F1-6020-4D74-9EC7-D7AD5D3D2E0C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4" name="Image 13">
            <a:hlinkClick r:id="rId3"/>
            <a:extLst>
              <a:ext uri="{FF2B5EF4-FFF2-40B4-BE49-F238E27FC236}">
                <a16:creationId xmlns:a16="http://schemas.microsoft.com/office/drawing/2014/main" id="{AEE095A3-1A0B-472C-B3BA-C996548543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4D4DC1A-31BE-4084-890A-BE9B3240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2023983"/>
            <a:ext cx="5627950" cy="135552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3D19119-7570-41D4-93EB-45B7AEC46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51" y="3741738"/>
            <a:ext cx="5627950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8274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19E967-AAA5-4036-A903-F3097AF4EFEF}"/>
              </a:ext>
            </a:extLst>
          </p:cNvPr>
          <p:cNvSpPr/>
          <p:nvPr userDrawn="1"/>
        </p:nvSpPr>
        <p:spPr>
          <a:xfrm>
            <a:off x="2334582" y="2426110"/>
            <a:ext cx="7509772" cy="20057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C3D191A-20F1-43DD-A939-491F95706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686" y="2733109"/>
            <a:ext cx="6879772" cy="135552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tx1"/>
                </a:solidFill>
                <a:latin typeface="+mj-lt"/>
              </a:rPr>
              <a:t>Cliquez pour ajouter un titre</a:t>
            </a: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20367463-A8A2-4053-AC85-281EABD26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74CEC25-F490-44F8-891C-72D19BAF5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1C005471-705D-47A0-BE6F-D36EA52B8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07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-Image_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EAE917-6D13-48BB-8A5E-23211E428B1C}"/>
              </a:ext>
            </a:extLst>
          </p:cNvPr>
          <p:cNvSpPr/>
          <p:nvPr userDrawn="1"/>
        </p:nvSpPr>
        <p:spPr>
          <a:xfrm>
            <a:off x="282633" y="141316"/>
            <a:ext cx="2019992" cy="1055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DB94326-C981-4376-8234-FE3F5FDF5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57416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8847F11-0767-4612-B3E4-18C98673D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14">
            <a:extLst>
              <a:ext uri="{FF2B5EF4-FFF2-40B4-BE49-F238E27FC236}">
                <a16:creationId xmlns:a16="http://schemas.microsoft.com/office/drawing/2014/main" id="{A7C1286B-C195-4B2E-BBD9-BD1E1E0EC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69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vierge_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EAE917-6D13-48BB-8A5E-23211E428B1C}"/>
              </a:ext>
            </a:extLst>
          </p:cNvPr>
          <p:cNvSpPr/>
          <p:nvPr userDrawn="1"/>
        </p:nvSpPr>
        <p:spPr>
          <a:xfrm>
            <a:off x="282633" y="141316"/>
            <a:ext cx="2019992" cy="1055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F6A53-605A-435F-BE58-C92A4D485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B677E417-3996-48DE-B352-3809CC67F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51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8EA562-DFAB-4A65-BB24-A6F135369F93}"/>
              </a:ext>
            </a:extLst>
          </p:cNvPr>
          <p:cNvSpPr/>
          <p:nvPr userDrawn="1"/>
        </p:nvSpPr>
        <p:spPr>
          <a:xfrm>
            <a:off x="0" y="-1502"/>
            <a:ext cx="5934447" cy="6574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7" name="Image 16">
            <a:hlinkClick r:id="rId2"/>
            <a:extLst>
              <a:ext uri="{FF2B5EF4-FFF2-40B4-BE49-F238E27FC236}">
                <a16:creationId xmlns:a16="http://schemas.microsoft.com/office/drawing/2014/main" id="{95F0A7B7-4364-4A0F-AE0B-F8A812A1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39C39D0B-ABC0-4A73-B16C-6E72893E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17" y="2454195"/>
            <a:ext cx="4560784" cy="16479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bg2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E367760-879E-4382-8DFF-03AEE482D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447" y="-8184"/>
            <a:ext cx="6257553" cy="657266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6564F-0D8C-4899-9B02-A17D36518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69E6F362-9192-4873-874F-3AE19EC81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34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autre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A3D5E6-7367-4474-B2AC-D706032F88FF}"/>
              </a:ext>
            </a:extLst>
          </p:cNvPr>
          <p:cNvSpPr/>
          <p:nvPr userDrawn="1"/>
        </p:nvSpPr>
        <p:spPr>
          <a:xfrm>
            <a:off x="-11476" y="1"/>
            <a:ext cx="12203476" cy="15223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56B7DC9F-50BA-4B89-A2C4-30650A1A7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bg2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A086C38-5A8B-4346-856C-6611B7E47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11134619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B7D67-76AE-4894-91EC-DB6322D41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D40D7D84-5547-440C-B0D9-72F23A78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0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autre contenu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56B7DC9F-50BA-4B89-A2C4-30650A1A7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8F571C1-2749-4F2A-8722-70C0250280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11134619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 baseline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BDBF21-8E66-4DBB-995E-427DB8EB9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E18FA0CC-6C28-447E-8BAC-24205F14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4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A3D5E6-7367-4474-B2AC-D706032F88FF}"/>
              </a:ext>
            </a:extLst>
          </p:cNvPr>
          <p:cNvSpPr/>
          <p:nvPr userDrawn="1"/>
        </p:nvSpPr>
        <p:spPr>
          <a:xfrm>
            <a:off x="-11476" y="1"/>
            <a:ext cx="12203476" cy="15223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  <a:ea typeface="Euclid Flex B" panose="020B0504000000000000" pitchFamily="34" charset="0"/>
            </a:endParaRPr>
          </a:p>
        </p:txBody>
      </p:sp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56B7DC9F-50BA-4B89-A2C4-30650A1A7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bg2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DB02B04-552F-4A7B-8578-DBE534B267C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372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lang="fr-FR" sz="1800" kern="1200" dirty="0" smtClean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4C86A38-7E3D-4D6C-AA95-1EFA85085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8D819651-20BF-4ED1-88CC-3523F612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43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8E95D51F-87FE-4DF7-B2CF-671916D8D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317F49D-9671-445B-A807-AD1C419E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72D98-E97D-412C-9135-295FC59E3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4">
            <a:extLst>
              <a:ext uri="{FF2B5EF4-FFF2-40B4-BE49-F238E27FC236}">
                <a16:creationId xmlns:a16="http://schemas.microsoft.com/office/drawing/2014/main" id="{29CB9802-A892-4638-A237-5BE144D3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BA9591B-AD30-4A01-8345-1DD645069F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C1640F4-12EA-44E5-BE9E-4608B288E88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372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lang="fr-FR" sz="1800" kern="1200" dirty="0" smtClean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88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88;p33">
            <a:extLst>
              <a:ext uri="{FF2B5EF4-FFF2-40B4-BE49-F238E27FC236}">
                <a16:creationId xmlns:a16="http://schemas.microsoft.com/office/drawing/2014/main" id="{33FAD34A-D790-4E49-8FDE-B42117F5982D}"/>
              </a:ext>
            </a:extLst>
          </p:cNvPr>
          <p:cNvGrpSpPr/>
          <p:nvPr userDrawn="1"/>
        </p:nvGrpSpPr>
        <p:grpSpPr>
          <a:xfrm>
            <a:off x="7937185" y="1504424"/>
            <a:ext cx="2218109" cy="4600798"/>
            <a:chOff x="2547150" y="238125"/>
            <a:chExt cx="2525675" cy="5238750"/>
          </a:xfrm>
        </p:grpSpPr>
        <p:sp>
          <p:nvSpPr>
            <p:cNvPr id="7" name="Google Shape;389;p33">
              <a:extLst>
                <a:ext uri="{FF2B5EF4-FFF2-40B4-BE49-F238E27FC236}">
                  <a16:creationId xmlns:a16="http://schemas.microsoft.com/office/drawing/2014/main" id="{5DDA9338-409D-472B-B23E-46F57C5939F8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8" name="Google Shape;390;p33">
              <a:extLst>
                <a:ext uri="{FF2B5EF4-FFF2-40B4-BE49-F238E27FC236}">
                  <a16:creationId xmlns:a16="http://schemas.microsoft.com/office/drawing/2014/main" id="{1B708256-623F-4C7A-99BD-073E52AE731A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9" name="Google Shape;391;p33">
              <a:extLst>
                <a:ext uri="{FF2B5EF4-FFF2-40B4-BE49-F238E27FC236}">
                  <a16:creationId xmlns:a16="http://schemas.microsoft.com/office/drawing/2014/main" id="{578F5529-D181-404E-9BD5-10ABBF195D0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  <p:sp>
          <p:nvSpPr>
            <p:cNvPr id="10" name="Google Shape;392;p33">
              <a:extLst>
                <a:ext uri="{FF2B5EF4-FFF2-40B4-BE49-F238E27FC236}">
                  <a16:creationId xmlns:a16="http://schemas.microsoft.com/office/drawing/2014/main" id="{36F8AE1C-56FB-4580-B0D6-E7BEEBEC730E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243674" tIns="243674" rIns="243674" bIns="243674" anchor="ctr" anchorCtr="0">
              <a:noAutofit/>
            </a:bodyPr>
            <a:lstStyle/>
            <a:p>
              <a:endParaRPr sz="9595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EA0016-989A-4648-AC6E-31DB60AD2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4605" y="1921547"/>
            <a:ext cx="2109787" cy="376655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5738A84-06C7-488C-B222-80FAD942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B647269-877D-4D5A-82F3-190F02423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pied de page 14">
            <a:extLst>
              <a:ext uri="{FF2B5EF4-FFF2-40B4-BE49-F238E27FC236}">
                <a16:creationId xmlns:a16="http://schemas.microsoft.com/office/drawing/2014/main" id="{BF232504-AB82-45E6-A0D6-79B59F270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B97DFD1-7CED-449E-9DE2-F5B80C7DAB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15" y="1738265"/>
            <a:ext cx="5351363" cy="4438698"/>
          </a:xfrm>
          <a:prstGeom prst="rect">
            <a:avLst/>
          </a:prstGeom>
        </p:spPr>
        <p:txBody>
          <a:bodyPr>
            <a:noAutofit/>
          </a:bodyPr>
          <a:lstStyle>
            <a:lvl1pPr marL="468000" indent="-468000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  <a:lvl2pPr marL="468000" indent="288000">
              <a:spcBef>
                <a:spcPts val="600"/>
              </a:spcBef>
              <a:buClr>
                <a:srgbClr val="FFD04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36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188000" indent="-252000">
              <a:spcBef>
                <a:spcPts val="600"/>
              </a:spcBef>
              <a:buFont typeface="Century Gothic" panose="020B0502020202020204" pitchFamily="34" charset="0"/>
              <a:buChar char="→"/>
              <a:defRPr sz="1200" i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3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berger-levrault.com/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hyperlink" Target="https://www.berger-levrault.com/fr/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hyperlink" Target="https://www.berger-levrault.com/fr/" TargetMode="Externa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96B666-163E-4AED-A852-20F63956AE7C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8C05E-DCD8-4D64-9344-BF3936BD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pied de page 14">
            <a:extLst>
              <a:ext uri="{FF2B5EF4-FFF2-40B4-BE49-F238E27FC236}">
                <a16:creationId xmlns:a16="http://schemas.microsoft.com/office/drawing/2014/main" id="{2FA39F3F-CB05-42D8-83A2-19D3B93E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10" name="Image 9">
            <a:hlinkClick r:id="rId16"/>
            <a:extLst>
              <a:ext uri="{FF2B5EF4-FFF2-40B4-BE49-F238E27FC236}">
                <a16:creationId xmlns:a16="http://schemas.microsoft.com/office/drawing/2014/main" id="{1E863B42-4D1C-4332-9584-A1D13ED698B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hf sldNum="0" hdr="0" dt="0"/>
  <p:txStyles>
    <p:titleStyle>
      <a:lvl1pPr marL="0" marR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fr-FR" sz="3600" kern="1200" dirty="0" smtClean="0">
          <a:solidFill>
            <a:schemeClr val="tx1"/>
          </a:solidFill>
          <a:latin typeface="Euclid Flex B Medium" panose="020B0604000000000000" pitchFamily="34" charset="0"/>
          <a:ea typeface="Euclid Flex B Medium" panose="020B0604000000000000" pitchFamily="34" charset="0"/>
          <a:cs typeface="Montserra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9pPr>
    </p:titleStyle>
    <p:bodyStyle>
      <a:lvl1pPr marL="455613" indent="-455613" algn="l" defTabSz="357188" rtl="0" eaLnBrk="1" fontAlgn="base" hangingPunct="1">
        <a:spcBef>
          <a:spcPts val="650"/>
        </a:spcBef>
        <a:spcAft>
          <a:spcPct val="0"/>
        </a:spcAft>
        <a:buSzPct val="100000"/>
        <a:buFont typeface="Calibri Light" panose="020F0302020204030204" pitchFamily="34" charset="0"/>
        <a:buAutoNum type="arabicPeriod"/>
        <a:defRPr sz="2100" kern="1200">
          <a:solidFill>
            <a:schemeClr val="tx1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1pPr>
      <a:lvl2pPr marL="533400" indent="-266700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2pPr>
      <a:lvl3pPr marL="892175" indent="-173038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i="1"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3pPr>
      <a:lvl4pPr marL="1343025" indent="-180975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i="1" kern="1200">
          <a:solidFill>
            <a:srgbClr val="A6A6A6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C7803377-836E-453F-AC93-8AFDD10C41C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7DBA7F-7BEA-4BC3-B092-CF37EC82A39B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5B66A670-A230-4AEC-AF03-D77C262E9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8" name="Espace réservé du pied de page 14">
            <a:extLst>
              <a:ext uri="{FF2B5EF4-FFF2-40B4-BE49-F238E27FC236}">
                <a16:creationId xmlns:a16="http://schemas.microsoft.com/office/drawing/2014/main" id="{BAAD77C2-9A9D-4A0F-AB7E-60801E6F4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8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sldNum="0" hdr="0" dt="0"/>
  <p:txStyles>
    <p:titleStyle>
      <a:lvl1pPr marL="0" marR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fr-FR" sz="3600" kern="1200" dirty="0" smtClean="0">
          <a:solidFill>
            <a:schemeClr val="tx1"/>
          </a:solidFill>
          <a:latin typeface="Euclid Flex B Medium" panose="020B0604000000000000" pitchFamily="34" charset="0"/>
          <a:ea typeface="Euclid Flex B Medium" panose="020B0604000000000000" pitchFamily="34" charset="0"/>
          <a:cs typeface="Montserra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9pPr>
    </p:titleStyle>
    <p:bodyStyle>
      <a:lvl1pPr marL="455613" indent="-455613" algn="l" defTabSz="357188" rtl="0" eaLnBrk="1" fontAlgn="base" hangingPunct="1">
        <a:spcBef>
          <a:spcPts val="650"/>
        </a:spcBef>
        <a:spcAft>
          <a:spcPct val="0"/>
        </a:spcAft>
        <a:buSzPct val="100000"/>
        <a:buFont typeface="Calibri Light" panose="020F0302020204030204" pitchFamily="34" charset="0"/>
        <a:buAutoNum type="arabicPeriod"/>
        <a:defRPr sz="2100" kern="1200">
          <a:solidFill>
            <a:schemeClr val="tx1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1pPr>
      <a:lvl2pPr marL="533400" indent="-266700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2pPr>
      <a:lvl3pPr marL="892175" indent="-173038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i="1"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3pPr>
      <a:lvl4pPr marL="1343025" indent="-180975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i="1" kern="1200">
          <a:solidFill>
            <a:srgbClr val="A6A6A6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D02255EF-DB24-413D-AD33-DC10680640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1116" y="473711"/>
            <a:ext cx="1489757" cy="500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A1DFBD-BEE8-4E56-BF13-BAC5AC413A22}"/>
              </a:ext>
            </a:extLst>
          </p:cNvPr>
          <p:cNvSpPr/>
          <p:nvPr userDrawn="1"/>
        </p:nvSpPr>
        <p:spPr>
          <a:xfrm rot="5400000">
            <a:off x="5947548" y="615138"/>
            <a:ext cx="283837" cy="12201887"/>
          </a:xfrm>
          <a:prstGeom prst="rect">
            <a:avLst/>
          </a:prstGeom>
          <a:solidFill>
            <a:srgbClr val="CA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>
              <a:latin typeface="+mj-lt"/>
              <a:ea typeface="Euclid Flex B" panose="020B0504000000000000" pitchFamily="34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3CA121-6F93-4FB8-AA5A-F5A8F3728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7" y="6574163"/>
            <a:ext cx="446088" cy="283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829EA0-EEB4-41AB-A013-1207CE46BF0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pied de page 14">
            <a:extLst>
              <a:ext uri="{FF2B5EF4-FFF2-40B4-BE49-F238E27FC236}">
                <a16:creationId xmlns:a16="http://schemas.microsoft.com/office/drawing/2014/main" id="{0D9FCCC7-574D-43A7-86E4-22107831D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Century Gothic" panose="020B0502020202020204" pitchFamily="34" charset="0"/>
                <a:ea typeface="Euclid Flex B Light" panose="020B0304000000000000" pitchFamily="34" charset="0"/>
              </a:defRPr>
            </a:lvl1pPr>
          </a:lstStyle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6" r:id="rId2"/>
    <p:sldLayoutId id="2147483777" r:id="rId3"/>
  </p:sldLayoutIdLst>
  <p:hf sldNum="0" hdr="0" dt="0"/>
  <p:txStyles>
    <p:titleStyle>
      <a:lvl1pPr marL="0" marR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fr-FR" sz="3600" kern="1200" dirty="0" smtClean="0">
          <a:solidFill>
            <a:schemeClr val="tx1"/>
          </a:solidFill>
          <a:latin typeface="Euclid Flex B Medium" panose="020B0604000000000000" pitchFamily="34" charset="0"/>
          <a:ea typeface="Euclid Flex B Medium" panose="020B0604000000000000" pitchFamily="34" charset="0"/>
          <a:cs typeface="Montserra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Light"/>
          <a:ea typeface="Helvetica Light"/>
          <a:cs typeface="Helvetica Light"/>
        </a:defRPr>
      </a:lvl9pPr>
    </p:titleStyle>
    <p:bodyStyle>
      <a:lvl1pPr marL="455613" indent="-455613" algn="l" defTabSz="357188" rtl="0" eaLnBrk="1" fontAlgn="base" hangingPunct="1">
        <a:spcBef>
          <a:spcPts val="650"/>
        </a:spcBef>
        <a:spcAft>
          <a:spcPct val="0"/>
        </a:spcAft>
        <a:buSzPct val="100000"/>
        <a:buFont typeface="Calibri Light" panose="020F0302020204030204" pitchFamily="34" charset="0"/>
        <a:buAutoNum type="arabicPeriod"/>
        <a:defRPr sz="2100" kern="1200">
          <a:solidFill>
            <a:schemeClr val="tx1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1pPr>
      <a:lvl2pPr marL="533400" indent="-266700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2pPr>
      <a:lvl3pPr marL="892175" indent="-173038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sz="1600" i="1" kern="1200">
          <a:solidFill>
            <a:srgbClr val="7F7F7F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3pPr>
      <a:lvl4pPr marL="1343025" indent="-180975" algn="l" defTabSz="455613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sz="1600" i="1" kern="1200">
          <a:solidFill>
            <a:srgbClr val="A6A6A6"/>
          </a:solidFill>
          <a:latin typeface="Euclid Flex B Light" panose="020B0304000000000000" pitchFamily="34" charset="0"/>
          <a:ea typeface="Euclid Flex B Light" panose="020B0304000000000000" pitchFamily="34" charset="0"/>
          <a:cs typeface="Euclid Flex B Light" panose="020B03040000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5.emf"/><Relationship Id="rId9" Type="http://schemas.microsoft.com/office/2007/relationships/diagramDrawing" Target="../diagrams/drawin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Santiago.bragagnolo@inria.fr" TargetMode="External"/><Relationship Id="rId3" Type="http://schemas.openxmlformats.org/officeDocument/2006/relationships/diagramLayout" Target="../diagrams/layout19.xml"/><Relationship Id="rId7" Type="http://schemas.openxmlformats.org/officeDocument/2006/relationships/hyperlink" Target="mailto:santiago.bragagnolo@berger-levrault.com" TargetMode="Externa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santiago.bragagnolo@inria.fr" TargetMode="External"/><Relationship Id="rId3" Type="http://schemas.openxmlformats.org/officeDocument/2006/relationships/diagramLayout" Target="../diagrams/layout20.xml"/><Relationship Id="rId7" Type="http://schemas.openxmlformats.org/officeDocument/2006/relationships/hyperlink" Target="mailto:santiago.bragagnolo@berger-levrault.com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BEBCF-06B6-43C2-AE42-24E5B5F9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7" y="2128241"/>
            <a:ext cx="4969711" cy="2918662"/>
          </a:xfrm>
        </p:spPr>
        <p:txBody>
          <a:bodyPr/>
          <a:lstStyle/>
          <a:p>
            <a:pPr algn="l"/>
            <a:r>
              <a:rPr lang="en-GB" dirty="0"/>
              <a:t>Analysing Microsoft Access Projects: Building a Model in a Partially Observable Domain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C2ADB-9647-2741-AC93-DDFA64F5E7FB}"/>
              </a:ext>
            </a:extLst>
          </p:cNvPr>
          <p:cNvSpPr txBox="1"/>
          <p:nvPr/>
        </p:nvSpPr>
        <p:spPr>
          <a:xfrm>
            <a:off x="673097" y="5170686"/>
            <a:ext cx="4532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solidFill>
                  <a:schemeClr val="bg1"/>
                </a:solidFill>
              </a:rPr>
              <a:t>Santiago Bragagnolo</a:t>
            </a:r>
            <a:r>
              <a:rPr lang="en-FR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Nicolas Anquetil, </a:t>
            </a:r>
            <a:r>
              <a:rPr lang="en-US" dirty="0">
                <a:solidFill>
                  <a:schemeClr val="bg1"/>
                </a:solidFill>
              </a:rPr>
              <a:t>St</a:t>
            </a:r>
            <a:r>
              <a:rPr lang="fr-FR" dirty="0" err="1">
                <a:solidFill>
                  <a:schemeClr val="bg1"/>
                </a:solidFill>
              </a:rPr>
              <a:t>éphane</a:t>
            </a:r>
            <a:r>
              <a:rPr lang="fr-FR" dirty="0">
                <a:solidFill>
                  <a:schemeClr val="bg1"/>
                </a:solidFill>
              </a:rPr>
              <a:t> Ducasse, </a:t>
            </a:r>
            <a:r>
              <a:rPr lang="fr-FR" dirty="0" err="1">
                <a:solidFill>
                  <a:schemeClr val="bg1"/>
                </a:solidFill>
              </a:rPr>
              <a:t>Seriai</a:t>
            </a:r>
            <a:r>
              <a:rPr lang="fr-FR" dirty="0">
                <a:solidFill>
                  <a:schemeClr val="bg1"/>
                </a:solidFill>
              </a:rPr>
              <a:t> Abderrahmane, Mustapha </a:t>
            </a:r>
            <a:r>
              <a:rPr lang="fr-FR" dirty="0" err="1">
                <a:solidFill>
                  <a:schemeClr val="bg1"/>
                </a:solidFill>
              </a:rPr>
              <a:t>Derras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FR" dirty="0">
              <a:solidFill>
                <a:schemeClr val="bg1"/>
              </a:solidFill>
            </a:endParaRPr>
          </a:p>
        </p:txBody>
      </p:sp>
      <p:pic>
        <p:nvPicPr>
          <p:cNvPr id="3" name="Picture 2" descr="Université Lille 1 - Résumé de stage - licence mention ...">
            <a:extLst>
              <a:ext uri="{FF2B5EF4-FFF2-40B4-BE49-F238E27FC236}">
                <a16:creationId xmlns:a16="http://schemas.microsoft.com/office/drawing/2014/main" id="{CD989833-8A7F-468C-A313-B6F85BEB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4" y="445964"/>
            <a:ext cx="546157" cy="5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WRL12 (2015) | European Workshops on Reinforcement Learning">
            <a:extLst>
              <a:ext uri="{FF2B5EF4-FFF2-40B4-BE49-F238E27FC236}">
                <a16:creationId xmlns:a16="http://schemas.microsoft.com/office/drawing/2014/main" id="{26385A1A-E0E2-4F61-B860-D566FEFF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09" y="433095"/>
            <a:ext cx="1715682" cy="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7FF1B81-4348-435C-9A83-CDBB62D20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09" y="453727"/>
            <a:ext cx="1048399" cy="5383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2291B28-07F0-F147-ABA3-85053476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17" y="1122079"/>
            <a:ext cx="737260" cy="7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DC80C1C-1180-5748-A938-965ADE36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4" y="1061789"/>
            <a:ext cx="857841" cy="8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2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9B4-AFC2-4FE9-B213-12D7D548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749216"/>
          </a:xfrm>
        </p:spPr>
        <p:txBody>
          <a:bodyPr/>
          <a:lstStyle/>
          <a:p>
            <a:r>
              <a:rPr lang="en-US" dirty="0"/>
              <a:t>Related Works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FB8A-D4DF-4138-B3A8-7D47F7C3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3"/>
            <a:ext cx="10536134" cy="283837"/>
          </a:xfrm>
        </p:spPr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69768B5-7182-4E85-8D9F-14F6DC08E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22432"/>
              </p:ext>
            </p:extLst>
          </p:nvPr>
        </p:nvGraphicFramePr>
        <p:xfrm>
          <a:off x="168025" y="1123151"/>
          <a:ext cx="11855950" cy="476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6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9B4-AFC2-4FE9-B213-12D7D548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749216"/>
          </a:xfrm>
        </p:spPr>
        <p:txBody>
          <a:bodyPr/>
          <a:lstStyle/>
          <a:p>
            <a:r>
              <a:rPr lang="en-US" dirty="0"/>
              <a:t>Related Works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FB8A-D4DF-4138-B3A8-7D47F7C3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3"/>
            <a:ext cx="10536134" cy="28383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Analysing</a:t>
            </a:r>
            <a:r>
              <a:rPr lang="en-US" dirty="0"/>
              <a:t> Microsoft Access Projects: Building a Model in a Partially Observable Domain | Santiago Bragagnolo | santiago.bragagnolo@berger-levrault.com</a:t>
            </a:r>
            <a:endParaRPr lang="fr-FR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69768B5-7182-4E85-8D9F-14F6DC08E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410684"/>
              </p:ext>
            </p:extLst>
          </p:nvPr>
        </p:nvGraphicFramePr>
        <p:xfrm>
          <a:off x="180995" y="961903"/>
          <a:ext cx="11830009" cy="476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57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63" y="2733109"/>
            <a:ext cx="8561649" cy="1355520"/>
          </a:xfrm>
        </p:spPr>
        <p:txBody>
          <a:bodyPr anchor="ctr">
            <a:normAutofit/>
          </a:bodyPr>
          <a:lstStyle/>
          <a:p>
            <a:r>
              <a:rPr lang="en-GB" dirty="0"/>
              <a:t>Microsoft Access: a Partially Observable Domain</a:t>
            </a:r>
            <a:endParaRPr lang="en-FR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9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A48E-CF79-4DB6-A941-23696271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Microsoft Access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197F6-841B-4F09-B11F-DDB7F9299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7BECCA-6BE2-469E-A655-D68736BF4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967958"/>
              </p:ext>
            </p:extLst>
          </p:nvPr>
        </p:nvGraphicFramePr>
        <p:xfrm>
          <a:off x="481115" y="1738265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01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06A6-0B29-4648-BCE8-225E753E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Access: An Application Overview 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D9929-841F-4609-899C-4326F3A3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517E8C-CA67-43B5-8EB5-877F92B01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53012"/>
              </p:ext>
            </p:extLst>
          </p:nvPr>
        </p:nvGraphicFramePr>
        <p:xfrm>
          <a:off x="481116" y="1851066"/>
          <a:ext cx="10807153" cy="39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3" imgW="6697661" imgH="2468880" progId="AcroExch.Document.DC">
                  <p:embed/>
                </p:oleObj>
              </mc:Choice>
              <mc:Fallback>
                <p:oleObj name="Acrobat Document" r:id="rId3" imgW="6697661" imgH="24688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116" y="1851066"/>
                        <a:ext cx="10807153" cy="39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70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06A6-0B29-4648-BCE8-225E753E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Access: GUI Exporting Limitations 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D9929-841F-4609-899C-4326F3A3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4D3F0C-B33C-46D9-B242-65ED9DA94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20286"/>
              </p:ext>
            </p:extLst>
          </p:nvPr>
        </p:nvGraphicFramePr>
        <p:xfrm>
          <a:off x="691602" y="1907945"/>
          <a:ext cx="10808796" cy="398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Acrobat Document" r:id="rId3" imgW="6697661" imgH="2468880" progId="AcroExch.Document.DC">
                  <p:embed/>
                </p:oleObj>
              </mc:Choice>
              <mc:Fallback>
                <p:oleObj name="Acrobat Document" r:id="rId3" imgW="6697661" imgH="24688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602" y="1907945"/>
                        <a:ext cx="10808796" cy="398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61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06A6-0B29-4648-BCE8-225E753E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Access: Programmatic Exporting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D9929-841F-4609-899C-4326F3A3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EF7C0F-3D69-4931-BA87-484FFAD4F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017225"/>
              </p:ext>
            </p:extLst>
          </p:nvPr>
        </p:nvGraphicFramePr>
        <p:xfrm>
          <a:off x="103695" y="1632110"/>
          <a:ext cx="5992305" cy="454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06183F2-8B53-4E80-90C6-88B7334FB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092706"/>
              </p:ext>
            </p:extLst>
          </p:nvPr>
        </p:nvGraphicFramePr>
        <p:xfrm>
          <a:off x="6096000" y="1707695"/>
          <a:ext cx="5992305" cy="432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325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75" y="2330445"/>
            <a:ext cx="8561649" cy="219711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to practice a structural analysis on an application if all the data is inside the IDE?</a:t>
            </a:r>
            <a:endParaRPr lang="en-FR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1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Study path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70FD09C-CE83-433B-87B4-A506EE0A4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38692"/>
              </p:ext>
            </p:extLst>
          </p:nvPr>
        </p:nvGraphicFramePr>
        <p:xfrm>
          <a:off x="481115" y="1738265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18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75" y="2330445"/>
            <a:ext cx="8561649" cy="2197110"/>
          </a:xfrm>
        </p:spPr>
        <p:txBody>
          <a:bodyPr anchor="ctr">
            <a:normAutofit/>
          </a:bodyPr>
          <a:lstStyle/>
          <a:p>
            <a:pPr lvl="0"/>
            <a:r>
              <a:rPr lang="en-US" u="none" dirty="0"/>
              <a:t>Can we obtain an application representation by querying the IDE runtime?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3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16" y="2454195"/>
            <a:ext cx="4316351" cy="1647905"/>
          </a:xfrm>
        </p:spPr>
        <p:txBody>
          <a:bodyPr/>
          <a:lstStyle/>
          <a:p>
            <a:r>
              <a:rPr lang="en-US" dirty="0"/>
              <a:t>Santiago Bragagnolo</a:t>
            </a:r>
            <a:br>
              <a:rPr lang="en-US" dirty="0"/>
            </a:br>
            <a:br>
              <a:rPr lang="en-US" dirty="0"/>
            </a:br>
            <a:r>
              <a:rPr lang="en-US" sz="1500" dirty="0"/>
              <a:t>@sbragagnolo</a:t>
            </a:r>
            <a:br>
              <a:rPr lang="en-US" sz="1500" dirty="0"/>
            </a:br>
            <a:r>
              <a:rPr lang="en-US" sz="1500" dirty="0"/>
              <a:t>  santiago.bragagnolo@berger-levrault.com</a:t>
            </a:r>
            <a:endParaRPr lang="en-FR" sz="15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E457-4E18-C941-8B0C-BFE21F3E9361}"/>
              </a:ext>
            </a:extLst>
          </p:cNvPr>
          <p:cNvSpPr txBox="1"/>
          <p:nvPr/>
        </p:nvSpPr>
        <p:spPr>
          <a:xfrm>
            <a:off x="7150101" y="2308651"/>
            <a:ext cx="3945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3000" dirty="0"/>
              <a:t>1st year</a:t>
            </a:r>
            <a:r>
              <a:rPr lang="en-US" sz="3000" dirty="0"/>
              <a:t> </a:t>
            </a:r>
            <a:r>
              <a:rPr lang="en-FR" sz="3000" dirty="0"/>
              <a:t>PhD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3000" dirty="0"/>
              <a:t>Industrial Thesis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3000" dirty="0"/>
              <a:t>Software Migration</a:t>
            </a:r>
          </a:p>
          <a:p>
            <a:endParaRPr lang="en-FR" sz="3000" dirty="0"/>
          </a:p>
        </p:txBody>
      </p:sp>
      <p:pic>
        <p:nvPicPr>
          <p:cNvPr id="8" name="Picture 2" descr="Université Lille 1 - Résumé de stage - licence mention ...">
            <a:extLst>
              <a:ext uri="{FF2B5EF4-FFF2-40B4-BE49-F238E27FC236}">
                <a16:creationId xmlns:a16="http://schemas.microsoft.com/office/drawing/2014/main" id="{057A6D02-A189-6544-9467-9FBA5A28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4" y="445964"/>
            <a:ext cx="546157" cy="5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WRL12 (2015) | European Workshops on Reinforcement Learning">
            <a:extLst>
              <a:ext uri="{FF2B5EF4-FFF2-40B4-BE49-F238E27FC236}">
                <a16:creationId xmlns:a16="http://schemas.microsoft.com/office/drawing/2014/main" id="{0DBAF2F3-315D-C643-8BDE-4B0E0290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09" y="433095"/>
            <a:ext cx="1715682" cy="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6EDB7-C342-4B4F-B060-72627075D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09" y="453727"/>
            <a:ext cx="1048399" cy="538394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D5F009D-F114-8845-9195-0BA6D354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17" y="1122079"/>
            <a:ext cx="737260" cy="7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3C88498B-BA8B-B141-AE4B-699AF5EE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4" y="1061789"/>
            <a:ext cx="857841" cy="8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6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1D7C55-4A10-4A72-AC33-1C50844C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Microsoft COM Technological Overview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AAC85-38D0-45CE-901E-16E87C6E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4488538-E859-460A-9F3A-048AE8A2A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18699"/>
              </p:ext>
            </p:extLst>
          </p:nvPr>
        </p:nvGraphicFramePr>
        <p:xfrm>
          <a:off x="481115" y="1738265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58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2220-833B-42A3-B6BB-058271E7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 Object Model &amp; COM 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27849-3099-4971-A8C9-5F5B07F67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37CF36-654E-46EF-99E8-F7D73E8B1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845001"/>
              </p:ext>
            </p:extLst>
          </p:nvPr>
        </p:nvGraphicFramePr>
        <p:xfrm>
          <a:off x="1460925" y="1569819"/>
          <a:ext cx="8798809" cy="490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Acrobat Document" r:id="rId3" imgW="6728283" imgH="3748710" progId="AcroExch.Document.DC">
                  <p:embed/>
                </p:oleObj>
              </mc:Choice>
              <mc:Fallback>
                <p:oleObj name="Acrobat Document" r:id="rId3" imgW="6728283" imgH="37487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0925" y="1569819"/>
                        <a:ext cx="8798809" cy="490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77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1595-686E-4664-9CA8-2DED4075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Object Model Overview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3BAF4-9D0C-4B40-88F0-E1363074C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88B42D7-8B8D-4F67-BD8D-61B2DF17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57548"/>
              </p:ext>
            </p:extLst>
          </p:nvPr>
        </p:nvGraphicFramePr>
        <p:xfrm>
          <a:off x="481115" y="1738265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87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Re-Engineering Challenges </a:t>
            </a:r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C5FA22-4BF1-401F-8E61-86BEC6550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811689"/>
              </p:ext>
            </p:extLst>
          </p:nvPr>
        </p:nvGraphicFramePr>
        <p:xfrm>
          <a:off x="481115" y="1738265"/>
          <a:ext cx="5351363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1AE2AF-9D60-4039-B70A-9EB1E7A9D758}"/>
              </a:ext>
            </a:extLst>
          </p:cNvPr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65982950"/>
              </p:ext>
            </p:extLst>
          </p:nvPr>
        </p:nvGraphicFramePr>
        <p:xfrm>
          <a:off x="6567583" y="1573100"/>
          <a:ext cx="4844487" cy="496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Acrobat Document" r:id="rId8" imgW="3741385" imgH="3832703" progId="AcroExch.Document.DC">
                  <p:embed/>
                </p:oleObj>
              </mc:Choice>
              <mc:Fallback>
                <p:oleObj name="Acrobat Document" r:id="rId8" imgW="3741385" imgH="3832703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FAB2C1-1925-4E76-ABFC-A73B8886C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7583" y="1573100"/>
                        <a:ext cx="4844487" cy="4961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36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75" y="2330445"/>
            <a:ext cx="8561649" cy="219711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Are we able to reengineer the meta-data sources into a model?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97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7A0D-D954-4328-B043-54FA2A22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Mixing Static and Internal MS Access information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56D8B-EDCF-4C76-8941-B9906875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43F93D-2AE5-4C8B-AE28-D1A21A29C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569465"/>
              </p:ext>
            </p:extLst>
          </p:nvPr>
        </p:nvGraphicFramePr>
        <p:xfrm>
          <a:off x="2032000" y="10651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64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An Architecture Implementation for an Online Model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8BEA84-0DBE-44C6-B544-38D26BBF6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47014"/>
              </p:ext>
            </p:extLst>
          </p:nvPr>
        </p:nvGraphicFramePr>
        <p:xfrm>
          <a:off x="1070172" y="2781351"/>
          <a:ext cx="10536135" cy="350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Acrobat Document" r:id="rId3" imgW="6324246" imgH="2102790" progId="AcroExch.Document.DC">
                  <p:embed/>
                </p:oleObj>
              </mc:Choice>
              <mc:Fallback>
                <p:oleObj name="Acrobat Document" r:id="rId3" imgW="6324246" imgH="21027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172" y="2781351"/>
                        <a:ext cx="10536135" cy="350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605E70-E5AE-4362-BA77-530BFCD15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346951"/>
              </p:ext>
            </p:extLst>
          </p:nvPr>
        </p:nvGraphicFramePr>
        <p:xfrm>
          <a:off x="-71120" y="922867"/>
          <a:ext cx="3738880" cy="285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651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Addressing challenges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0A2133-0A0D-4F79-9645-AADF9B217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51860"/>
              </p:ext>
            </p:extLst>
          </p:nvPr>
        </p:nvGraphicFramePr>
        <p:xfrm>
          <a:off x="330780" y="1915461"/>
          <a:ext cx="4746244" cy="164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Acrobat Document" r:id="rId3" imgW="6324246" imgH="2102790" progId="AcroExch.Document.DC">
                  <p:embed/>
                </p:oleObj>
              </mc:Choice>
              <mc:Fallback>
                <p:oleObj name="Acrobat Document" r:id="rId3" imgW="6324246" imgH="210279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78BEA84-0DBE-44C6-B544-38D26BBF6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80" y="1915461"/>
                        <a:ext cx="4746244" cy="1640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02B957D-9B1B-46C2-9B05-B8F2FBBCAA8E}"/>
              </a:ext>
            </a:extLst>
          </p:cNvPr>
          <p:cNvSpPr txBox="1"/>
          <p:nvPr/>
        </p:nvSpPr>
        <p:spPr>
          <a:xfrm>
            <a:off x="5505227" y="2089399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Each model type must know which readings return COM entities. A factory is used for mapping by COM 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79011-A59E-4D50-8DEA-F8D3E754E44D}"/>
              </a:ext>
            </a:extLst>
          </p:cNvPr>
          <p:cNvSpPr txBox="1"/>
          <p:nvPr/>
        </p:nvSpPr>
        <p:spPr>
          <a:xfrm>
            <a:off x="5505227" y="2932966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Only Loadable objects are mapped to more than one entity. This is managed individually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CEA4F-1005-4C30-B7E2-6FCE182B1BEB}"/>
              </a:ext>
            </a:extLst>
          </p:cNvPr>
          <p:cNvSpPr txBox="1"/>
          <p:nvPr/>
        </p:nvSpPr>
        <p:spPr>
          <a:xfrm>
            <a:off x="5505227" y="3776533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Managed At the level of </a:t>
            </a:r>
            <a:r>
              <a:rPr lang="en-GB" dirty="0" err="1"/>
              <a:t>LoadableObject</a:t>
            </a:r>
            <a:r>
              <a:rPr lang="en-GB" dirty="0"/>
              <a:t> Class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E6E6B-CCFD-45D9-B6BA-536FE6B0A898}"/>
              </a:ext>
            </a:extLst>
          </p:cNvPr>
          <p:cNvSpPr txBox="1"/>
          <p:nvPr/>
        </p:nvSpPr>
        <p:spPr>
          <a:xfrm>
            <a:off x="5505227" y="4314448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When reading properties a Factory that is used for mapping types by property value </a:t>
            </a:r>
          </a:p>
        </p:txBody>
      </p:sp>
    </p:spTree>
    <p:extLst>
      <p:ext uri="{BB962C8B-B14F-4D97-AF65-F5344CB8AC3E}">
        <p14:creationId xmlns:p14="http://schemas.microsoft.com/office/powerpoint/2010/main" val="3273466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Addressing Restrictions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0A2133-0A0D-4F79-9645-AADF9B217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780" y="1915461"/>
          <a:ext cx="4746244" cy="164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Acrobat Document" r:id="rId3" imgW="6324246" imgH="2102790" progId="AcroExch.Document.DC">
                  <p:embed/>
                </p:oleObj>
              </mc:Choice>
              <mc:Fallback>
                <p:oleObj name="Acrobat Document" r:id="rId3" imgW="6324246" imgH="210279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0A2133-0A0D-4F79-9645-AADF9B217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80" y="1915461"/>
                        <a:ext cx="4746244" cy="1640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E4FAF9-0D60-40F1-AAC0-808AB53E8CEF}"/>
              </a:ext>
            </a:extLst>
          </p:cNvPr>
          <p:cNvSpPr txBox="1"/>
          <p:nvPr/>
        </p:nvSpPr>
        <p:spPr>
          <a:xfrm>
            <a:off x="5306060" y="2197854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The online nature of the implementation ensures up to date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F5F00-5763-458F-9ED0-81EEFAE34851}"/>
              </a:ext>
            </a:extLst>
          </p:cNvPr>
          <p:cNvSpPr txBox="1"/>
          <p:nvPr/>
        </p:nvSpPr>
        <p:spPr>
          <a:xfrm>
            <a:off x="5306060" y="300423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Our solution can access what ever information reachable by 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D4E81-1C78-4525-96AC-37FED7094E79}"/>
              </a:ext>
            </a:extLst>
          </p:cNvPr>
          <p:cNvSpPr txBox="1"/>
          <p:nvPr/>
        </p:nvSpPr>
        <p:spPr>
          <a:xfrm>
            <a:off x="5306060" y="378502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Lazy load + caches</a:t>
            </a:r>
          </a:p>
        </p:txBody>
      </p:sp>
    </p:spTree>
    <p:extLst>
      <p:ext uri="{BB962C8B-B14F-4D97-AF65-F5344CB8AC3E}">
        <p14:creationId xmlns:p14="http://schemas.microsoft.com/office/powerpoint/2010/main" val="226889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A Metamodel Implementation for an Online Model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C95E80-7463-456B-92FC-5BA2C811D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78496"/>
              </p:ext>
            </p:extLst>
          </p:nvPr>
        </p:nvGraphicFramePr>
        <p:xfrm>
          <a:off x="2016940" y="2158705"/>
          <a:ext cx="8493563" cy="254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Acrobat Document" r:id="rId3" imgW="4685981" imgH="1402001" progId="AcroExch.Document.DC">
                  <p:embed/>
                </p:oleObj>
              </mc:Choice>
              <mc:Fallback>
                <p:oleObj name="Acrobat Document" r:id="rId3" imgW="4685981" imgH="140200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940" y="2158705"/>
                        <a:ext cx="8493563" cy="254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9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CAD7A8E-E760-4D8F-8123-977A3BAB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Context: Berger-</a:t>
            </a:r>
            <a:r>
              <a:rPr lang="en-US" dirty="0" err="1"/>
              <a:t>Levrault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5406C1E-D197-4A2D-A0C7-F3925E941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34531"/>
              </p:ext>
            </p:extLst>
          </p:nvPr>
        </p:nvGraphicFramePr>
        <p:xfrm>
          <a:off x="481115" y="1209651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502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175" y="2330445"/>
            <a:ext cx="8561649" cy="219711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Is the obtained model suitable for migration?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29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Is the obtained model suitable for migration? Validation Required! 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81FD95-10C3-4B63-9002-D8DABD77BC02}"/>
              </a:ext>
            </a:extLst>
          </p:cNvPr>
          <p:cNvGrpSpPr/>
          <p:nvPr/>
        </p:nvGrpSpPr>
        <p:grpSpPr>
          <a:xfrm>
            <a:off x="3646" y="2024407"/>
            <a:ext cx="12188354" cy="800939"/>
            <a:chOff x="7283" y="165605"/>
            <a:chExt cx="12188354" cy="80093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207156-32B9-4E42-BFDF-ECFFC011AA25}"/>
                </a:ext>
              </a:extLst>
            </p:cNvPr>
            <p:cNvSpPr/>
            <p:nvPr/>
          </p:nvSpPr>
          <p:spPr>
            <a:xfrm>
              <a:off x="7283" y="165605"/>
              <a:ext cx="12184707" cy="8009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D25C260-BE43-411C-859D-2863B64463D2}"/>
                </a:ext>
              </a:extLst>
            </p:cNvPr>
            <p:cNvSpPr txBox="1"/>
            <p:nvPr/>
          </p:nvSpPr>
          <p:spPr>
            <a:xfrm>
              <a:off x="89128" y="243803"/>
              <a:ext cx="12106509" cy="722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300" kern="1200" dirty="0"/>
                <a:t>What is to migrate?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0CAE4C-E723-4FE4-ADBC-69D4A2C0366D}"/>
              </a:ext>
            </a:extLst>
          </p:cNvPr>
          <p:cNvGrpSpPr/>
          <p:nvPr/>
        </p:nvGrpSpPr>
        <p:grpSpPr>
          <a:xfrm>
            <a:off x="2997" y="3324441"/>
            <a:ext cx="12188354" cy="1655139"/>
            <a:chOff x="7283" y="165605"/>
            <a:chExt cx="12188354" cy="117437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7B74FE-9EA7-4370-9590-190481822BEB}"/>
                </a:ext>
              </a:extLst>
            </p:cNvPr>
            <p:cNvSpPr/>
            <p:nvPr/>
          </p:nvSpPr>
          <p:spPr>
            <a:xfrm>
              <a:off x="7283" y="165605"/>
              <a:ext cx="12184707" cy="11743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51A188B-704D-4660-9B37-06A4BCABD468}"/>
                </a:ext>
              </a:extLst>
            </p:cNvPr>
            <p:cNvSpPr txBox="1"/>
            <p:nvPr/>
          </p:nvSpPr>
          <p:spPr>
            <a:xfrm>
              <a:off x="89128" y="243802"/>
              <a:ext cx="12106509" cy="982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300" kern="1200" dirty="0"/>
                <a:t>To reproduce a software defined in an origin environment into an other environment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41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871765"/>
          </a:xfrm>
        </p:spPr>
        <p:txBody>
          <a:bodyPr/>
          <a:lstStyle/>
          <a:p>
            <a:r>
              <a:rPr lang="en-US" dirty="0"/>
              <a:t>Is the obtained model suitable for migration? Validation Required! 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81FD95-10C3-4B63-9002-D8DABD77BC02}"/>
              </a:ext>
            </a:extLst>
          </p:cNvPr>
          <p:cNvGrpSpPr/>
          <p:nvPr/>
        </p:nvGrpSpPr>
        <p:grpSpPr>
          <a:xfrm>
            <a:off x="3646" y="2024407"/>
            <a:ext cx="12188354" cy="800939"/>
            <a:chOff x="7283" y="165605"/>
            <a:chExt cx="12188354" cy="80093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207156-32B9-4E42-BFDF-ECFFC011AA25}"/>
                </a:ext>
              </a:extLst>
            </p:cNvPr>
            <p:cNvSpPr/>
            <p:nvPr/>
          </p:nvSpPr>
          <p:spPr>
            <a:xfrm>
              <a:off x="7283" y="165605"/>
              <a:ext cx="12184707" cy="8009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D25C260-BE43-411C-859D-2863B64463D2}"/>
                </a:ext>
              </a:extLst>
            </p:cNvPr>
            <p:cNvSpPr txBox="1"/>
            <p:nvPr/>
          </p:nvSpPr>
          <p:spPr>
            <a:xfrm>
              <a:off x="89128" y="243803"/>
              <a:ext cx="12106509" cy="722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300" kern="1200" dirty="0"/>
                <a:t>What is the simplest migration?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0CAE4C-E723-4FE4-ADBC-69D4A2C0366D}"/>
              </a:ext>
            </a:extLst>
          </p:cNvPr>
          <p:cNvGrpSpPr/>
          <p:nvPr/>
        </p:nvGrpSpPr>
        <p:grpSpPr>
          <a:xfrm>
            <a:off x="2997" y="3324441"/>
            <a:ext cx="12188354" cy="1655139"/>
            <a:chOff x="7283" y="165605"/>
            <a:chExt cx="12188354" cy="117437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7B74FE-9EA7-4370-9590-190481822BEB}"/>
                </a:ext>
              </a:extLst>
            </p:cNvPr>
            <p:cNvSpPr/>
            <p:nvPr/>
          </p:nvSpPr>
          <p:spPr>
            <a:xfrm>
              <a:off x="7283" y="165605"/>
              <a:ext cx="12184707" cy="11743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51A188B-704D-4660-9B37-06A4BCABD468}"/>
                </a:ext>
              </a:extLst>
            </p:cNvPr>
            <p:cNvSpPr txBox="1"/>
            <p:nvPr/>
          </p:nvSpPr>
          <p:spPr>
            <a:xfrm>
              <a:off x="89128" y="243802"/>
              <a:ext cx="12106509" cy="982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300" kern="1200" dirty="0"/>
                <a:t>To reproduce the same software in the same environment: </a:t>
              </a:r>
              <a:r>
                <a:rPr lang="en-GB" sz="3300" dirty="0"/>
                <a:t>To Replicate</a:t>
              </a:r>
              <a:endParaRPr lang="en-GB" sz="33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6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sz="2200" dirty="0"/>
              <a:t>How should a replica look like?</a:t>
            </a:r>
            <a:endParaRPr lang="fr-FR" sz="220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C7ED0F-47C9-4816-A442-203C0A1A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9" y="2115388"/>
            <a:ext cx="5539820" cy="3434689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283AC5-88CC-4745-A2C5-C2A96D57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14" y="2135255"/>
            <a:ext cx="5539820" cy="343468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9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How do we replicate a project?</a:t>
            </a:r>
            <a:endParaRPr lang="fr-FR" dirty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312D32AE-92D8-4EDE-B6BD-3423ADB2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5" y="1738265"/>
            <a:ext cx="5351363" cy="4438698"/>
          </a:xfrm>
        </p:spPr>
        <p:txBody>
          <a:bodyPr>
            <a:normAutofit/>
          </a:bodyPr>
          <a:lstStyle/>
          <a:p>
            <a:r>
              <a:rPr lang="en-US" dirty="0"/>
              <a:t>Access allows programmatic creation</a:t>
            </a:r>
          </a:p>
          <a:p>
            <a:pPr lvl="1"/>
            <a:r>
              <a:rPr lang="en-US" sz="1800" dirty="0"/>
              <a:t>Projects</a:t>
            </a:r>
          </a:p>
          <a:p>
            <a:pPr lvl="1"/>
            <a:r>
              <a:rPr lang="en-US" sz="1800" dirty="0"/>
              <a:t>First Class Citizen</a:t>
            </a:r>
          </a:p>
          <a:p>
            <a:pPr lvl="1"/>
            <a:r>
              <a:rPr lang="en-US" sz="1800" dirty="0"/>
              <a:t>Controls / Columns</a:t>
            </a:r>
          </a:p>
          <a:p>
            <a:pPr lvl="1"/>
            <a:r>
              <a:rPr lang="en-US" sz="1800" dirty="0"/>
              <a:t>Properties</a:t>
            </a:r>
          </a:p>
          <a:p>
            <a:pPr lvl="1"/>
            <a:endParaRPr lang="en-US" sz="1800" dirty="0"/>
          </a:p>
        </p:txBody>
      </p:sp>
      <p:pic>
        <p:nvPicPr>
          <p:cNvPr id="23554" name="Picture 2" descr="Diagram&#10;&#10;Description automatically generated">
            <a:extLst>
              <a:ext uri="{FF2B5EF4-FFF2-40B4-BE49-F238E27FC236}">
                <a16:creationId xmlns:a16="http://schemas.microsoft.com/office/drawing/2014/main" id="{F62ABD30-6EC8-4B2D-B05E-1B2E91BD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025" y="1738265"/>
            <a:ext cx="3218056" cy="4438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17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General demographics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55FA363-C511-4606-B94A-12413769D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60387" y="1682479"/>
            <a:ext cx="11071225" cy="410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4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Results Overview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84BFDD00-448F-4F4E-A618-A17809F5E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9" b="1"/>
          <a:stretch/>
        </p:blipFill>
        <p:spPr bwMode="auto">
          <a:xfrm>
            <a:off x="750887" y="2816338"/>
            <a:ext cx="10690225" cy="20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79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Validation Methodology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3A392B-278B-49F8-B05A-DDD2436B9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902" y="2697207"/>
          <a:ext cx="10128196" cy="201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Acrobat Document" r:id="rId3" imgW="5790916" imgH="1150447" progId="AcroExch.Document.DC">
                  <p:embed/>
                </p:oleObj>
              </mc:Choice>
              <mc:Fallback>
                <p:oleObj name="Acrobat Document" r:id="rId3" imgW="5790916" imgH="115044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3A392B-278B-49F8-B05A-DDD2436B9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902" y="2697207"/>
                        <a:ext cx="10128196" cy="201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7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Completeness and Failures Overview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B6ADB2-7C95-4116-BDBA-81830A486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54130"/>
              </p:ext>
            </p:extLst>
          </p:nvPr>
        </p:nvGraphicFramePr>
        <p:xfrm>
          <a:off x="298236" y="1956443"/>
          <a:ext cx="5797764" cy="341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Acrobat Document" r:id="rId3" imgW="3718418" imgH="2186783" progId="AcroExch.Document.DC">
                  <p:embed/>
                </p:oleObj>
              </mc:Choice>
              <mc:Fallback>
                <p:oleObj name="Acrobat Document" r:id="rId3" imgW="3718418" imgH="218678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236" y="1956443"/>
                        <a:ext cx="5797764" cy="341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CC732E-3907-47AB-A752-8CFE73E51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20517"/>
              </p:ext>
            </p:extLst>
          </p:nvPr>
        </p:nvGraphicFramePr>
        <p:xfrm>
          <a:off x="6096000" y="1939409"/>
          <a:ext cx="5947047" cy="342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Acrobat Document" r:id="rId5" imgW="3726074" imgH="2148604" progId="AcroExch.Document.DC">
                  <p:embed/>
                </p:oleObj>
              </mc:Choice>
              <mc:Fallback>
                <p:oleObj name="Acrobat Document" r:id="rId5" imgW="3726074" imgH="2148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939409"/>
                        <a:ext cx="5947047" cy="3428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885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Insight &amp; Opinion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A67E2EA-72F4-4E6B-8FB9-632BC98D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" r="-633" b="-2"/>
          <a:stretch/>
        </p:blipFill>
        <p:spPr>
          <a:xfrm>
            <a:off x="6297109" y="1703854"/>
            <a:ext cx="5699760" cy="3572611"/>
          </a:xfrm>
          <a:prstGeom prst="rect">
            <a:avLst/>
          </a:prstGeom>
          <a:noFill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CB3E5C-F0C6-45BF-BE5B-1296EB4BB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02" r="552"/>
          <a:stretch/>
        </p:blipFill>
        <p:spPr>
          <a:xfrm>
            <a:off x="195131" y="1600652"/>
            <a:ext cx="5900869" cy="3656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9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63" y="2733109"/>
            <a:ext cx="8561649" cy="135552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Technology evolves, information systems must evolve too: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Migration Happens</a:t>
            </a:r>
            <a:endParaRPr lang="en-FR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966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672" y="440279"/>
            <a:ext cx="9316155" cy="474121"/>
          </a:xfrm>
        </p:spPr>
        <p:txBody>
          <a:bodyPr/>
          <a:lstStyle/>
          <a:p>
            <a:r>
              <a:rPr lang="en-US" dirty="0"/>
              <a:t>Threats to Validity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B13B9C4-D834-463C-AE59-18F55590C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640752"/>
              </p:ext>
            </p:extLst>
          </p:nvPr>
        </p:nvGraphicFramePr>
        <p:xfrm>
          <a:off x="103695" y="1632111"/>
          <a:ext cx="5006785" cy="34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2A6B81-FE8B-4B37-A03F-33DE87D28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652139"/>
              </p:ext>
            </p:extLst>
          </p:nvPr>
        </p:nvGraphicFramePr>
        <p:xfrm>
          <a:off x="5749183" y="1402080"/>
          <a:ext cx="5916889" cy="28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ECF36459-F605-40C4-A7A8-93BB3BF8E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703372"/>
              </p:ext>
            </p:extLst>
          </p:nvPr>
        </p:nvGraphicFramePr>
        <p:xfrm>
          <a:off x="5749183" y="4070761"/>
          <a:ext cx="5916889" cy="234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40906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36FC70-9FC1-4749-B07A-AC0773E7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6" y="1738265"/>
            <a:ext cx="11406084" cy="4403228"/>
          </a:xfrm>
        </p:spPr>
        <p:txBody>
          <a:bodyPr/>
          <a:lstStyle/>
          <a:p>
            <a:r>
              <a:rPr lang="en-US" sz="3000" dirty="0"/>
              <a:t>Source version control-based solution</a:t>
            </a:r>
          </a:p>
          <a:p>
            <a:pPr lvl="1"/>
            <a:r>
              <a:rPr lang="en-US" dirty="0"/>
              <a:t>Undocumented features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sz="3000" dirty="0"/>
              <a:t>Context and performance</a:t>
            </a:r>
          </a:p>
          <a:p>
            <a:pPr lvl="1"/>
            <a:r>
              <a:rPr lang="en-US" dirty="0"/>
              <a:t>Selectiveness</a:t>
            </a:r>
          </a:p>
          <a:p>
            <a:pPr lvl="1"/>
            <a:endParaRPr lang="en-US" dirty="0"/>
          </a:p>
          <a:p>
            <a:r>
              <a:rPr lang="en-US" sz="3000" dirty="0"/>
              <a:t>What our validation does not validates</a:t>
            </a:r>
          </a:p>
          <a:p>
            <a:pPr lvl="1"/>
            <a:r>
              <a:rPr lang="en-US" dirty="0"/>
              <a:t>Text representation is incomplete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802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Contributions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8C7202F-4B1B-4554-89E6-C1BC183F4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52353"/>
              </p:ext>
            </p:extLst>
          </p:nvPr>
        </p:nvGraphicFramePr>
        <p:xfrm>
          <a:off x="481116" y="1394202"/>
          <a:ext cx="7119835" cy="244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8EFCEF0-FD3A-A64B-B350-63389026A0D6}"/>
              </a:ext>
            </a:extLst>
          </p:cNvPr>
          <p:cNvSpPr txBox="1">
            <a:spLocks/>
          </p:cNvSpPr>
          <p:nvPr/>
        </p:nvSpPr>
        <p:spPr>
          <a:xfrm>
            <a:off x="7848661" y="4380156"/>
            <a:ext cx="4166327" cy="16479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9pPr>
          </a:lstStyle>
          <a:p>
            <a:r>
              <a:rPr lang="en-US" dirty="0"/>
              <a:t>S. Bragagnolo</a:t>
            </a:r>
            <a:br>
              <a:rPr lang="en-US" dirty="0"/>
            </a:br>
            <a:br>
              <a:rPr lang="en-US" dirty="0"/>
            </a:br>
            <a:r>
              <a:rPr lang="en-US" sz="1500" dirty="0"/>
              <a:t>@sbragagnolo</a:t>
            </a:r>
            <a:br>
              <a:rPr lang="en-US" sz="1500" dirty="0"/>
            </a:br>
            <a:r>
              <a:rPr lang="en-US" sz="1500" dirty="0">
                <a:hlinkClick r:id="rId7"/>
              </a:rPr>
              <a:t>santiago.bragagnolo@berger-levrault.com</a:t>
            </a:r>
            <a:endParaRPr lang="en-US" sz="1500" dirty="0"/>
          </a:p>
          <a:p>
            <a:r>
              <a:rPr lang="en-US" sz="1500" dirty="0">
                <a:hlinkClick r:id="rId8"/>
              </a:rPr>
              <a:t>santiago.bragagnolo@inria.fr</a:t>
            </a:r>
            <a:endParaRPr lang="en-US" sz="1500" dirty="0"/>
          </a:p>
          <a:p>
            <a:endParaRPr lang="en-US" sz="1500" dirty="0"/>
          </a:p>
          <a:p>
            <a:endParaRPr lang="en-FR" sz="1500" dirty="0"/>
          </a:p>
        </p:txBody>
      </p:sp>
      <p:pic>
        <p:nvPicPr>
          <p:cNvPr id="14" name="Picture 2" descr="Université Lille 1 - Résumé de stage - licence mention ...">
            <a:extLst>
              <a:ext uri="{FF2B5EF4-FFF2-40B4-BE49-F238E27FC236}">
                <a16:creationId xmlns:a16="http://schemas.microsoft.com/office/drawing/2014/main" id="{062AE430-54A6-9A4F-A547-71FEBB63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61" y="684416"/>
            <a:ext cx="1647905" cy="16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WRL12 (2015) | European Workshops on Reinforcement Learning">
            <a:extLst>
              <a:ext uri="{FF2B5EF4-FFF2-40B4-BE49-F238E27FC236}">
                <a16:creationId xmlns:a16="http://schemas.microsoft.com/office/drawing/2014/main" id="{7942EC11-D07B-234C-9170-C6AD9076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42" y="2764364"/>
            <a:ext cx="3234905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063E1-CAD7-7845-B436-AC97C8BC8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6566" y="749383"/>
            <a:ext cx="2455635" cy="1261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43302-5FD2-E64C-AC92-EE6DDB976622}"/>
              </a:ext>
            </a:extLst>
          </p:cNvPr>
          <p:cNvSpPr txBox="1"/>
          <p:nvPr/>
        </p:nvSpPr>
        <p:spPr>
          <a:xfrm>
            <a:off x="481116" y="4159847"/>
            <a:ext cx="7119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500" dirty="0"/>
              <a:t>Do you have some </a:t>
            </a:r>
            <a:r>
              <a:rPr lang="en-FR" sz="2500" b="1" dirty="0"/>
              <a:t>Microsoft Access </a:t>
            </a:r>
            <a:r>
              <a:rPr lang="en-US" sz="2500" b="1" dirty="0"/>
              <a:t>or Visual Basic 6 </a:t>
            </a:r>
            <a:r>
              <a:rPr lang="en-FR" sz="2500" dirty="0"/>
              <a:t>Based Migration? </a:t>
            </a:r>
            <a:endParaRPr lang="en-US" sz="2500" dirty="0"/>
          </a:p>
          <a:p>
            <a:endParaRPr lang="en-FR" sz="2500" dirty="0"/>
          </a:p>
          <a:p>
            <a:pPr algn="ctr"/>
            <a:r>
              <a:rPr lang="en-FR" sz="3000" dirty="0"/>
              <a:t>Let’s work together! </a:t>
            </a:r>
            <a:r>
              <a:rPr lang="en-FR" sz="3000" dirty="0">
                <a:sym typeface="Wingdings" pitchFamily="2" charset="2"/>
              </a:rPr>
              <a:t> </a:t>
            </a:r>
            <a:endParaRPr lang="en-FR" sz="3000" dirty="0"/>
          </a:p>
          <a:p>
            <a:endParaRPr lang="en-FR" sz="2500" dirty="0"/>
          </a:p>
        </p:txBody>
      </p:sp>
    </p:spTree>
    <p:extLst>
      <p:ext uri="{BB962C8B-B14F-4D97-AF65-F5344CB8AC3E}">
        <p14:creationId xmlns:p14="http://schemas.microsoft.com/office/powerpoint/2010/main" val="3828105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Contributions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8C7202F-4B1B-4554-89E6-C1BC183F45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116" y="1394202"/>
          <a:ext cx="7119835" cy="244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8EFCEF0-FD3A-A64B-B350-63389026A0D6}"/>
              </a:ext>
            </a:extLst>
          </p:cNvPr>
          <p:cNvSpPr txBox="1">
            <a:spLocks/>
          </p:cNvSpPr>
          <p:nvPr/>
        </p:nvSpPr>
        <p:spPr>
          <a:xfrm>
            <a:off x="7848661" y="4380156"/>
            <a:ext cx="4166327" cy="16479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2800" b="1" i="0" kern="1200" dirty="0" smtClean="0">
                <a:solidFill>
                  <a:schemeClr val="tx1"/>
                </a:solidFill>
                <a:latin typeface="+mj-lt"/>
                <a:ea typeface="ITC Kabel Book" charset="0"/>
                <a:cs typeface="ITC Kabel Boo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defRPr>
            </a:lvl9pPr>
          </a:lstStyle>
          <a:p>
            <a:r>
              <a:rPr lang="en-US" dirty="0"/>
              <a:t>S. Bragagnolo</a:t>
            </a:r>
            <a:br>
              <a:rPr lang="en-US" dirty="0"/>
            </a:br>
            <a:br>
              <a:rPr lang="en-US" dirty="0"/>
            </a:br>
            <a:r>
              <a:rPr lang="en-US" sz="1500" dirty="0"/>
              <a:t>@sbragagnolo</a:t>
            </a:r>
            <a:br>
              <a:rPr lang="en-US" sz="1500" dirty="0"/>
            </a:br>
            <a:r>
              <a:rPr lang="en-US" sz="1500" dirty="0">
                <a:hlinkClick r:id="rId7"/>
              </a:rPr>
              <a:t>santiago.bragagnolo@berger-levrault.com</a:t>
            </a:r>
            <a:endParaRPr lang="en-US" sz="1500" dirty="0"/>
          </a:p>
          <a:p>
            <a:r>
              <a:rPr lang="en-US" sz="1500" dirty="0">
                <a:hlinkClick r:id="rId8"/>
              </a:rPr>
              <a:t>santiago.bragagnolo@inria.fr</a:t>
            </a:r>
            <a:endParaRPr lang="en-US" sz="1500" dirty="0"/>
          </a:p>
          <a:p>
            <a:endParaRPr lang="en-FR" sz="1500" dirty="0"/>
          </a:p>
        </p:txBody>
      </p:sp>
      <p:pic>
        <p:nvPicPr>
          <p:cNvPr id="14" name="Picture 2" descr="Université Lille 1 - Résumé de stage - licence mention ...">
            <a:extLst>
              <a:ext uri="{FF2B5EF4-FFF2-40B4-BE49-F238E27FC236}">
                <a16:creationId xmlns:a16="http://schemas.microsoft.com/office/drawing/2014/main" id="{062AE430-54A6-9A4F-A547-71FEBB63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61" y="684416"/>
            <a:ext cx="1647905" cy="16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WRL12 (2015) | European Workshops on Reinforcement Learning">
            <a:extLst>
              <a:ext uri="{FF2B5EF4-FFF2-40B4-BE49-F238E27FC236}">
                <a16:creationId xmlns:a16="http://schemas.microsoft.com/office/drawing/2014/main" id="{7942EC11-D07B-234C-9170-C6AD9076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42" y="2764364"/>
            <a:ext cx="3234905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063E1-CAD7-7845-B436-AC97C8BC8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6566" y="749383"/>
            <a:ext cx="2455635" cy="1261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43302-5FD2-E64C-AC92-EE6DDB976622}"/>
              </a:ext>
            </a:extLst>
          </p:cNvPr>
          <p:cNvSpPr txBox="1"/>
          <p:nvPr/>
        </p:nvSpPr>
        <p:spPr>
          <a:xfrm>
            <a:off x="481116" y="4159847"/>
            <a:ext cx="7119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500" dirty="0"/>
              <a:t>Do you have some </a:t>
            </a:r>
            <a:r>
              <a:rPr lang="en-FR" sz="2500" b="1" dirty="0"/>
              <a:t>Microsoft Access </a:t>
            </a:r>
            <a:r>
              <a:rPr lang="en-US" sz="2500" b="1" dirty="0"/>
              <a:t>or Visual Basic 6 </a:t>
            </a:r>
            <a:r>
              <a:rPr lang="en-FR" sz="2500" dirty="0"/>
              <a:t>Based Migration? </a:t>
            </a:r>
            <a:endParaRPr lang="en-US" sz="2500" dirty="0"/>
          </a:p>
          <a:p>
            <a:endParaRPr lang="en-FR" sz="2500" dirty="0"/>
          </a:p>
          <a:p>
            <a:pPr algn="ctr"/>
            <a:r>
              <a:rPr lang="en-FR" sz="3000" dirty="0"/>
              <a:t>Let’s work together! </a:t>
            </a:r>
            <a:r>
              <a:rPr lang="en-FR" sz="3000" dirty="0">
                <a:sym typeface="Wingdings" pitchFamily="2" charset="2"/>
              </a:rPr>
              <a:t> </a:t>
            </a:r>
            <a:endParaRPr lang="en-FR" sz="3000" dirty="0"/>
          </a:p>
          <a:p>
            <a:endParaRPr lang="en-FR" sz="2500" dirty="0"/>
          </a:p>
        </p:txBody>
      </p:sp>
    </p:spTree>
    <p:extLst>
      <p:ext uri="{BB962C8B-B14F-4D97-AF65-F5344CB8AC3E}">
        <p14:creationId xmlns:p14="http://schemas.microsoft.com/office/powerpoint/2010/main" val="134652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Results: Forms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46AD7208-7D7E-41E0-8AA0-96EA4B60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16373" r="50268" b="6976"/>
          <a:stretch/>
        </p:blipFill>
        <p:spPr bwMode="auto">
          <a:xfrm>
            <a:off x="1606825" y="1656635"/>
            <a:ext cx="8330145" cy="484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55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Results: Reports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46AD7208-7D7E-41E0-8AA0-96EA4B60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2" t="16373" r="4447" b="6976"/>
          <a:stretch/>
        </p:blipFill>
        <p:spPr bwMode="auto">
          <a:xfrm>
            <a:off x="1463040" y="1649462"/>
            <a:ext cx="8371840" cy="48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40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Results: Tables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59221A9-6404-4DB2-9E22-3F81E24F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13004" r="2838"/>
          <a:stretch/>
        </p:blipFill>
        <p:spPr bwMode="auto">
          <a:xfrm>
            <a:off x="2032000" y="1701243"/>
            <a:ext cx="7792720" cy="47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86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52" y="358999"/>
            <a:ext cx="9316155" cy="474121"/>
          </a:xfrm>
        </p:spPr>
        <p:txBody>
          <a:bodyPr/>
          <a:lstStyle/>
          <a:p>
            <a:r>
              <a:rPr lang="en-US" dirty="0"/>
              <a:t>Results: Queries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59221A9-6404-4DB2-9E22-3F81E24F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3004" r="50250"/>
          <a:stretch/>
        </p:blipFill>
        <p:spPr bwMode="auto">
          <a:xfrm>
            <a:off x="2054731" y="1552432"/>
            <a:ext cx="8082538" cy="50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71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Errors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28D566-CA7C-4623-ADC6-DDCCFA220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57610"/>
              </p:ext>
            </p:extLst>
          </p:nvPr>
        </p:nvGraphicFramePr>
        <p:xfrm>
          <a:off x="6851650" y="362027"/>
          <a:ext cx="4901748" cy="584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Acrobat Document" r:id="rId3" imgW="3123846" imgH="3725803" progId="AcroExch.Document.DC">
                  <p:embed/>
                </p:oleObj>
              </mc:Choice>
              <mc:Fallback>
                <p:oleObj name="Acrobat Document" r:id="rId3" imgW="3123846" imgH="3725803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028D566-CA7C-4623-ADC6-DDCCFA220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1650" y="362027"/>
                        <a:ext cx="4901748" cy="584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>
            <a:extLst>
              <a:ext uri="{FF2B5EF4-FFF2-40B4-BE49-F238E27FC236}">
                <a16:creationId xmlns:a16="http://schemas.microsoft.com/office/drawing/2014/main" id="{432DE001-93CA-44DE-9102-1908F6296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15259"/>
          <a:stretch/>
        </p:blipFill>
        <p:spPr bwMode="auto">
          <a:xfrm>
            <a:off x="28025" y="1951592"/>
            <a:ext cx="6823625" cy="238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90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DDA-4777-4956-9751-22F36E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Differences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3673-12DD-479F-84F6-C6756653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0E155D7F-4542-48EC-8D46-DE1E952A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485105"/>
            <a:ext cx="58134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2A35FF49-11C2-464C-9F87-FADC05C7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18913"/>
          <a:stretch/>
        </p:blipFill>
        <p:spPr bwMode="auto">
          <a:xfrm>
            <a:off x="282575" y="2261436"/>
            <a:ext cx="6778625" cy="26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253F77E-B6DB-422E-A544-876296A5C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82975"/>
              </p:ext>
            </p:extLst>
          </p:nvPr>
        </p:nvGraphicFramePr>
        <p:xfrm>
          <a:off x="7154179" y="111760"/>
          <a:ext cx="4827315" cy="635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Acrobat Document" r:id="rId5" imgW="4160307" imgH="5478623" progId="AcroExch.Document.DC">
                  <p:embed/>
                </p:oleObj>
              </mc:Choice>
              <mc:Fallback>
                <p:oleObj name="Acrobat Document" r:id="rId5" imgW="4160307" imgH="5478623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B661006-84BF-44DB-B3CE-DF9ADC251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4179" y="111760"/>
                        <a:ext cx="4827315" cy="6355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>
            <a:extLst>
              <a:ext uri="{FF2B5EF4-FFF2-40B4-BE49-F238E27FC236}">
                <a16:creationId xmlns:a16="http://schemas.microsoft.com/office/drawing/2014/main" id="{BCE94066-CB4F-4B5C-AB31-3624D7513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1" t="79443" r="2632"/>
          <a:stretch/>
        </p:blipFill>
        <p:spPr bwMode="auto">
          <a:xfrm>
            <a:off x="5664970" y="4754797"/>
            <a:ext cx="1442720" cy="5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625475"/>
          </a:xfrm>
        </p:spPr>
        <p:txBody>
          <a:bodyPr>
            <a:normAutofit/>
          </a:bodyPr>
          <a:lstStyle/>
          <a:p>
            <a:r>
              <a:rPr lang="en-US" dirty="0"/>
              <a:t>Microsoft Access Solutions @ Berger </a:t>
            </a:r>
            <a:r>
              <a:rPr lang="en-US" dirty="0" err="1"/>
              <a:t>Levrault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DECB1329-DE06-4423-9143-BB5C8D26D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214581"/>
              </p:ext>
            </p:extLst>
          </p:nvPr>
        </p:nvGraphicFramePr>
        <p:xfrm>
          <a:off x="481115" y="1738265"/>
          <a:ext cx="11134619" cy="443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9B4-AFC2-4FE9-B213-12D7D548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kern="1200" dirty="0">
                <a:latin typeface="+mj-lt"/>
                <a:ea typeface="ITC Kabel Book" charset="0"/>
                <a:cs typeface="ITC Kabel Book" charset="0"/>
              </a:rPr>
              <a:t>Migration Context: Objectives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FB8A-D4DF-4138-B3A8-7D47F7C3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A3878E-BFC9-4022-87FE-F9CC657F1BB2}"/>
              </a:ext>
            </a:extLst>
          </p:cNvPr>
          <p:cNvGrpSpPr/>
          <p:nvPr/>
        </p:nvGrpSpPr>
        <p:grpSpPr>
          <a:xfrm>
            <a:off x="358838" y="1981806"/>
            <a:ext cx="11474324" cy="3240434"/>
            <a:chOff x="0" y="512144"/>
            <a:chExt cx="11474324" cy="44387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3E912-781F-42FC-AD8B-ED4C1B8565CE}"/>
                </a:ext>
              </a:extLst>
            </p:cNvPr>
            <p:cNvSpPr/>
            <p:nvPr/>
          </p:nvSpPr>
          <p:spPr>
            <a:xfrm>
              <a:off x="0" y="512144"/>
              <a:ext cx="11474324" cy="4438708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D6CD60-D277-4182-BDA0-CB237362696D}"/>
                </a:ext>
              </a:extLst>
            </p:cNvPr>
            <p:cNvSpPr txBox="1"/>
            <p:nvPr/>
          </p:nvSpPr>
          <p:spPr>
            <a:xfrm>
              <a:off x="0" y="512144"/>
              <a:ext cx="11474324" cy="4438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535" tIns="770636" rIns="890535" bIns="263144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700" dirty="0"/>
                <a:t> S</a:t>
              </a:r>
              <a:r>
                <a:rPr lang="en-GB" sz="3700" kern="1200" dirty="0"/>
                <a:t>tandalone to Multi-layered</a:t>
              </a:r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700" kern="1200" dirty="0"/>
                <a:t> Monolith to </a:t>
              </a:r>
              <a:r>
                <a:rPr lang="en-GB" sz="3700" dirty="0"/>
                <a:t>M</a:t>
              </a:r>
              <a:r>
                <a:rPr lang="en-GB" sz="3700" kern="1200" dirty="0"/>
                <a:t>icroservice</a:t>
              </a:r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3700" kern="1200" dirty="0"/>
                <a:t> Desktop GUI to Web GUI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6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9B4-AFC2-4FE9-B213-12D7D548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749216"/>
          </a:xfrm>
        </p:spPr>
        <p:txBody>
          <a:bodyPr/>
          <a:lstStyle/>
          <a:p>
            <a:r>
              <a:rPr lang="en-US" dirty="0"/>
              <a:t>Migration Context: Requirements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FB8A-D4DF-4138-B3A8-7D47F7C3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0D0C2D-A950-4746-838D-680E1D446D86}"/>
              </a:ext>
            </a:extLst>
          </p:cNvPr>
          <p:cNvGrpSpPr/>
          <p:nvPr/>
        </p:nvGrpSpPr>
        <p:grpSpPr>
          <a:xfrm>
            <a:off x="196278" y="2422052"/>
            <a:ext cx="11863642" cy="3379734"/>
            <a:chOff x="0" y="512144"/>
            <a:chExt cx="11474324" cy="44387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EF819-FF9D-43DB-B086-9D8FC991174D}"/>
                </a:ext>
              </a:extLst>
            </p:cNvPr>
            <p:cNvSpPr/>
            <p:nvPr/>
          </p:nvSpPr>
          <p:spPr>
            <a:xfrm>
              <a:off x="0" y="512144"/>
              <a:ext cx="11474324" cy="4438708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DC04C-CDBB-4E97-8EAF-340EF24872F9}"/>
                </a:ext>
              </a:extLst>
            </p:cNvPr>
            <p:cNvSpPr txBox="1"/>
            <p:nvPr/>
          </p:nvSpPr>
          <p:spPr>
            <a:xfrm>
              <a:off x="0" y="563770"/>
              <a:ext cx="11474324" cy="3255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535" tIns="770636" rIns="890535" bIns="263144" numCol="1" spcCol="1270" anchor="t" anchorCtr="0">
              <a:noAutofit/>
            </a:bodyPr>
            <a:lstStyle/>
            <a:p>
              <a:pPr marL="285750" lvl="1" indent="-285750" defTabSz="1644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GB" sz="3600" baseline="0" dirty="0"/>
                <a:t>Selective</a:t>
              </a:r>
            </a:p>
            <a:p>
              <a:pPr marL="285750" lvl="1" indent="-285750" defTabSz="1644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GB" sz="3600" dirty="0"/>
                <a:t>Interactive</a:t>
              </a:r>
            </a:p>
            <a:p>
              <a:pPr marL="285750" lvl="1" indent="-285750" defTabSz="16446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GB" sz="3600" baseline="0" dirty="0"/>
                <a:t>Iterative</a:t>
              </a:r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 dirty="0"/>
            </a:p>
          </p:txBody>
        </p:sp>
      </p:grp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C5D48E6A-39BE-4D2D-B66F-206C39091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3893"/>
              </p:ext>
            </p:extLst>
          </p:nvPr>
        </p:nvGraphicFramePr>
        <p:xfrm>
          <a:off x="5487457" y="2105761"/>
          <a:ext cx="6487945" cy="36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011F-811F-FA44-9DB1-3743A56F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63" y="2377440"/>
            <a:ext cx="8561649" cy="17111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literature propose as first step on migration?</a:t>
            </a:r>
            <a:endParaRPr lang="en-FR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B249-4B6F-CB4B-86AA-BF09F728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2"/>
            <a:ext cx="10536134" cy="2838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11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9B4-AFC2-4FE9-B213-12D7D548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579" y="485695"/>
            <a:ext cx="9316155" cy="749216"/>
          </a:xfrm>
        </p:spPr>
        <p:txBody>
          <a:bodyPr/>
          <a:lstStyle/>
          <a:p>
            <a:r>
              <a:rPr lang="en-US" dirty="0"/>
              <a:t>Related Works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9DD060-3CAA-4F48-A79A-605E2371B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41696"/>
              </p:ext>
            </p:extLst>
          </p:nvPr>
        </p:nvGraphicFramePr>
        <p:xfrm>
          <a:off x="133127" y="1156573"/>
          <a:ext cx="11925745" cy="454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FB8A-D4DF-4138-B3A8-7D47F7C38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116" y="6574163"/>
            <a:ext cx="10536134" cy="283837"/>
          </a:xfrm>
        </p:spPr>
        <p:txBody>
          <a:bodyPr/>
          <a:lstStyle/>
          <a:p>
            <a:pPr>
              <a:defRPr/>
            </a:pPr>
            <a:r>
              <a:rPr lang="en-US"/>
              <a:t>Analysing Microsoft Access Projects: Building a Model in a Partially Observable Domain | Santiago Bragagnolo | santiago.bragagnolo@berger-levrault.com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79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hème Bleu">
  <a:themeElements>
    <a:clrScheme name="Personnalisé 3">
      <a:dk1>
        <a:srgbClr val="000000"/>
      </a:dk1>
      <a:lt1>
        <a:srgbClr val="FFFFFF"/>
      </a:lt1>
      <a:dk2>
        <a:srgbClr val="362E95"/>
      </a:dk2>
      <a:lt2>
        <a:srgbClr val="FFFFFF"/>
      </a:lt2>
      <a:accent1>
        <a:srgbClr val="FFD040"/>
      </a:accent1>
      <a:accent2>
        <a:srgbClr val="9085BE"/>
      </a:accent2>
      <a:accent3>
        <a:srgbClr val="CA1D34"/>
      </a:accent3>
      <a:accent4>
        <a:srgbClr val="F05327"/>
      </a:accent4>
      <a:accent5>
        <a:srgbClr val="0A905D"/>
      </a:accent5>
      <a:accent6>
        <a:srgbClr val="6A2E91"/>
      </a:accent6>
      <a:hlink>
        <a:srgbClr val="4B5050"/>
      </a:hlink>
      <a:folHlink>
        <a:srgbClr val="19BB9B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Berger_Levrault - BLTech.potx [Lecture seule]" id="{57D2EBE7-54F5-490C-AA9B-E54D2F425249}" vid="{62B403BE-9B41-4BD6-8599-BF98555E3728}"/>
    </a:ext>
  </a:extLst>
</a:theme>
</file>

<file path=ppt/theme/theme2.xml><?xml version="1.0" encoding="utf-8"?>
<a:theme xmlns:a="http://schemas.openxmlformats.org/drawingml/2006/main" name="Thème Jaune">
  <a:themeElements>
    <a:clrScheme name="Personnalisé 3">
      <a:dk1>
        <a:srgbClr val="000000"/>
      </a:dk1>
      <a:lt1>
        <a:srgbClr val="FFFFFF"/>
      </a:lt1>
      <a:dk2>
        <a:srgbClr val="362E95"/>
      </a:dk2>
      <a:lt2>
        <a:srgbClr val="FFFFFF"/>
      </a:lt2>
      <a:accent1>
        <a:srgbClr val="FFD040"/>
      </a:accent1>
      <a:accent2>
        <a:srgbClr val="9085BE"/>
      </a:accent2>
      <a:accent3>
        <a:srgbClr val="CA1D34"/>
      </a:accent3>
      <a:accent4>
        <a:srgbClr val="F05327"/>
      </a:accent4>
      <a:accent5>
        <a:srgbClr val="0A905D"/>
      </a:accent5>
      <a:accent6>
        <a:srgbClr val="6A2E91"/>
      </a:accent6>
      <a:hlink>
        <a:srgbClr val="4B5050"/>
      </a:hlink>
      <a:folHlink>
        <a:srgbClr val="19BB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Berger_Levrault - BLTech.potx [Lecture seule]" id="{57D2EBE7-54F5-490C-AA9B-E54D2F425249}" vid="{62B403BE-9B41-4BD6-8599-BF98555E3728}"/>
    </a:ext>
  </a:extLst>
</a:theme>
</file>

<file path=ppt/theme/theme3.xml><?xml version="1.0" encoding="utf-8"?>
<a:theme xmlns:a="http://schemas.openxmlformats.org/drawingml/2006/main" name="Thème Neutre">
  <a:themeElements>
    <a:clrScheme name="Personnalisé 3">
      <a:dk1>
        <a:srgbClr val="000000"/>
      </a:dk1>
      <a:lt1>
        <a:srgbClr val="FFFFFF"/>
      </a:lt1>
      <a:dk2>
        <a:srgbClr val="362E95"/>
      </a:dk2>
      <a:lt2>
        <a:srgbClr val="FFFFFF"/>
      </a:lt2>
      <a:accent1>
        <a:srgbClr val="FFD040"/>
      </a:accent1>
      <a:accent2>
        <a:srgbClr val="9085BE"/>
      </a:accent2>
      <a:accent3>
        <a:srgbClr val="CA1D34"/>
      </a:accent3>
      <a:accent4>
        <a:srgbClr val="F05327"/>
      </a:accent4>
      <a:accent5>
        <a:srgbClr val="0A905D"/>
      </a:accent5>
      <a:accent6>
        <a:srgbClr val="6A2E91"/>
      </a:accent6>
      <a:hlink>
        <a:srgbClr val="4B5050"/>
      </a:hlink>
      <a:folHlink>
        <a:srgbClr val="19BB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Berger_Levrault - BLTech.potx [Lecture seule]" id="{57D2EBE7-54F5-490C-AA9B-E54D2F425249}" vid="{62B403BE-9B41-4BD6-8599-BF98555E3728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08C58D49B60440AA9E9CA16F7D02F1" ma:contentTypeVersion="7" ma:contentTypeDescription="Crée un document." ma:contentTypeScope="" ma:versionID="0d8591f9fbff6be1d157e4aa51b93850">
  <xsd:schema xmlns:xsd="http://www.w3.org/2001/XMLSchema" xmlns:xs="http://www.w3.org/2001/XMLSchema" xmlns:p="http://schemas.microsoft.com/office/2006/metadata/properties" xmlns:ns2="a4cc3c34-477a-48a7-9040-dbe6d4344b2f" xmlns:ns3="b32f3698-043a-44b5-8aa4-9117acd078ed" targetNamespace="http://schemas.microsoft.com/office/2006/metadata/properties" ma:root="true" ma:fieldsID="e4cbe0ccaf92fd346381c34c75202328" ns2:_="" ns3:_="">
    <xsd:import namespace="a4cc3c34-477a-48a7-9040-dbe6d4344b2f"/>
    <xsd:import namespace="b32f3698-043a-44b5-8aa4-9117acd0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c3c34-477a-48a7-9040-dbe6d4344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f3698-043a-44b5-8aa4-9117acd078e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5666C6-62C5-49CE-955C-621A559C1B67}">
  <ds:schemaRefs>
    <ds:schemaRef ds:uri="a4cc3c34-477a-48a7-9040-dbe6d4344b2f"/>
    <ds:schemaRef ds:uri="b32f3698-043a-44b5-8aa4-9117acd078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6ECABA-CC4A-40BF-96DF-36438BD6B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DF8BB-4790-4A05-96CA-75123BFCFBE9}">
  <ds:schemaRefs>
    <ds:schemaRef ds:uri="http://purl.org/dc/elements/1.1/"/>
    <ds:schemaRef ds:uri="http://schemas.microsoft.com/office/2006/metadata/properties"/>
    <ds:schemaRef ds:uri="a4cc3c34-477a-48a7-9040-dbe6d4344b2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32f3698-043a-44b5-8aa4-9117acd078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2101</Words>
  <Application>Microsoft Macintosh PowerPoint</Application>
  <PresentationFormat>Widescreen</PresentationFormat>
  <Paragraphs>220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Euclid Flex B Light</vt:lpstr>
      <vt:lpstr>Euclid Flex B Medium</vt:lpstr>
      <vt:lpstr>Arial</vt:lpstr>
      <vt:lpstr>Calibri</vt:lpstr>
      <vt:lpstr>Calibri Light</vt:lpstr>
      <vt:lpstr>Century Gothic</vt:lpstr>
      <vt:lpstr>Helvetica Light</vt:lpstr>
      <vt:lpstr>Wingdings</vt:lpstr>
      <vt:lpstr>Thème Bleu</vt:lpstr>
      <vt:lpstr>Thème Jaune</vt:lpstr>
      <vt:lpstr>Thème Neutre</vt:lpstr>
      <vt:lpstr>Acrobat Document</vt:lpstr>
      <vt:lpstr>Analysing Microsoft Access Projects: Building a Model in a Partially Observable Domain</vt:lpstr>
      <vt:lpstr>Santiago Bragagnolo  @sbragagnolo   santiago.bragagnolo@berger-levrault.com</vt:lpstr>
      <vt:lpstr>Context: Berger-Levrault</vt:lpstr>
      <vt:lpstr>Technology evolves, information systems must evolve too:  Migration Happens</vt:lpstr>
      <vt:lpstr>Microsoft Access Solutions @ Berger Levrault</vt:lpstr>
      <vt:lpstr>Migration Context: Objectives</vt:lpstr>
      <vt:lpstr>Migration Context: Requirements </vt:lpstr>
      <vt:lpstr>What does the literature propose as first step on migration?</vt:lpstr>
      <vt:lpstr>Related Works</vt:lpstr>
      <vt:lpstr>Related Works</vt:lpstr>
      <vt:lpstr>Related Works</vt:lpstr>
      <vt:lpstr>Microsoft Access: a Partially Observable Domain</vt:lpstr>
      <vt:lpstr>Microsoft Access</vt:lpstr>
      <vt:lpstr>Microsoft Access: An Application Overview </vt:lpstr>
      <vt:lpstr>Microsoft Access: GUI Exporting Limitations </vt:lpstr>
      <vt:lpstr>Microsoft Access: Programmatic Exporting</vt:lpstr>
      <vt:lpstr>How to practice a structural analysis on an application if all the data is inside the IDE?</vt:lpstr>
      <vt:lpstr>Study path</vt:lpstr>
      <vt:lpstr>Can we obtain an application representation by querying the IDE runtime?</vt:lpstr>
      <vt:lpstr>Microsoft COM Technological Overview</vt:lpstr>
      <vt:lpstr>Microsoft Access Object Model &amp; COM </vt:lpstr>
      <vt:lpstr>Object Model Overview</vt:lpstr>
      <vt:lpstr>Re-Engineering Challenges </vt:lpstr>
      <vt:lpstr>Are we able to reengineer the meta-data sources into a model?</vt:lpstr>
      <vt:lpstr>Mixing Static and Internal MS Access information</vt:lpstr>
      <vt:lpstr>An Architecture Implementation for an Online Model</vt:lpstr>
      <vt:lpstr>Addressing challenges</vt:lpstr>
      <vt:lpstr>Addressing Restrictions</vt:lpstr>
      <vt:lpstr>A Metamodel Implementation for an Online Model</vt:lpstr>
      <vt:lpstr>Is the obtained model suitable for migration?</vt:lpstr>
      <vt:lpstr>Is the obtained model suitable for migration? Validation Required! </vt:lpstr>
      <vt:lpstr>Is the obtained model suitable for migration? Validation Required! </vt:lpstr>
      <vt:lpstr>How should a replica look like?</vt:lpstr>
      <vt:lpstr>How do we replicate a project?</vt:lpstr>
      <vt:lpstr>General demographics</vt:lpstr>
      <vt:lpstr>Results Overview</vt:lpstr>
      <vt:lpstr>Validation Methodology</vt:lpstr>
      <vt:lpstr>Completeness and Failures Overview</vt:lpstr>
      <vt:lpstr>Human Insight &amp; Opinion</vt:lpstr>
      <vt:lpstr>Threats to Validity</vt:lpstr>
      <vt:lpstr>Discussion</vt:lpstr>
      <vt:lpstr>Contributions</vt:lpstr>
      <vt:lpstr>Contributions</vt:lpstr>
      <vt:lpstr>Results: Forms</vt:lpstr>
      <vt:lpstr>Results: Reports</vt:lpstr>
      <vt:lpstr>Results: Tables</vt:lpstr>
      <vt:lpstr>Results: Queries</vt:lpstr>
      <vt:lpstr>Weighting Errors</vt:lpstr>
      <vt:lpstr>Weighting Differences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Analysing Microsoft Access Projects: Building a Model in a Partially Observable Domain</dc:title>
  <dc:creator>BRAGAGNOLO Santiago</dc:creator>
  <cp:lastModifiedBy>BRAGAGNOLO Santiago</cp:lastModifiedBy>
  <cp:revision>17</cp:revision>
  <dcterms:created xsi:type="dcterms:W3CDTF">2020-11-19T12:29:29Z</dcterms:created>
  <dcterms:modified xsi:type="dcterms:W3CDTF">2020-12-03T14:54:33Z</dcterms:modified>
</cp:coreProperties>
</file>